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98" r:id="rId2"/>
  </p:sldMasterIdLst>
  <p:sldIdLst>
    <p:sldId id="305" r:id="rId3"/>
    <p:sldId id="306" r:id="rId4"/>
    <p:sldId id="332" r:id="rId5"/>
    <p:sldId id="296" r:id="rId6"/>
    <p:sldId id="297" r:id="rId7"/>
    <p:sldId id="314" r:id="rId8"/>
    <p:sldId id="298" r:id="rId9"/>
    <p:sldId id="331" r:id="rId10"/>
    <p:sldId id="271" r:id="rId11"/>
    <p:sldId id="257" r:id="rId12"/>
    <p:sldId id="318" r:id="rId13"/>
    <p:sldId id="269" r:id="rId14"/>
    <p:sldId id="317" r:id="rId15"/>
    <p:sldId id="270" r:id="rId16"/>
    <p:sldId id="316" r:id="rId17"/>
    <p:sldId id="272" r:id="rId18"/>
    <p:sldId id="319" r:id="rId19"/>
    <p:sldId id="276" r:id="rId20"/>
    <p:sldId id="320" r:id="rId21"/>
    <p:sldId id="274" r:id="rId22"/>
    <p:sldId id="321" r:id="rId23"/>
    <p:sldId id="261" r:id="rId24"/>
    <p:sldId id="315" r:id="rId25"/>
    <p:sldId id="302" r:id="rId26"/>
    <p:sldId id="285" r:id="rId27"/>
    <p:sldId id="313" r:id="rId28"/>
    <p:sldId id="310" r:id="rId29"/>
    <p:sldId id="311" r:id="rId30"/>
    <p:sldId id="312" r:id="rId31"/>
    <p:sldId id="322" r:id="rId32"/>
    <p:sldId id="325" r:id="rId33"/>
    <p:sldId id="324" r:id="rId34"/>
    <p:sldId id="330" r:id="rId35"/>
    <p:sldId id="326" r:id="rId36"/>
    <p:sldId id="329" r:id="rId37"/>
    <p:sldId id="327" r:id="rId38"/>
    <p:sldId id="328" r:id="rId39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Sezione predefinita" id="{F10674E7-9948-4477-8007-68E3F712DEA5}">
          <p14:sldIdLst>
            <p14:sldId id="305"/>
            <p14:sldId id="306"/>
            <p14:sldId id="332"/>
            <p14:sldId id="296"/>
            <p14:sldId id="297"/>
            <p14:sldId id="314"/>
            <p14:sldId id="298"/>
            <p14:sldId id="331"/>
            <p14:sldId id="271"/>
            <p14:sldId id="257"/>
            <p14:sldId id="318"/>
            <p14:sldId id="269"/>
            <p14:sldId id="317"/>
            <p14:sldId id="270"/>
            <p14:sldId id="316"/>
            <p14:sldId id="272"/>
            <p14:sldId id="319"/>
            <p14:sldId id="276"/>
            <p14:sldId id="320"/>
            <p14:sldId id="274"/>
            <p14:sldId id="321"/>
            <p14:sldId id="261"/>
            <p14:sldId id="315"/>
            <p14:sldId id="302"/>
            <p14:sldId id="285"/>
            <p14:sldId id="313"/>
            <p14:sldId id="310"/>
            <p14:sldId id="311"/>
            <p14:sldId id="312"/>
            <p14:sldId id="322"/>
            <p14:sldId id="325"/>
            <p14:sldId id="324"/>
            <p14:sldId id="330"/>
            <p14:sldId id="326"/>
            <p14:sldId id="329"/>
            <p14:sldId id="327"/>
            <p14:sldId id="32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iara Caporale" initials="CC" lastIdx="1" clrIdx="0">
    <p:extLst>
      <p:ext uri="{19B8F6BF-5375-455C-9EA6-DF929625EA0E}">
        <p15:presenceInfo xmlns:p15="http://schemas.microsoft.com/office/powerpoint/2012/main" userId="19054490a112151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1A6C5"/>
    <a:srgbClr val="043660"/>
    <a:srgbClr val="061936"/>
    <a:srgbClr val="1D9B65"/>
    <a:srgbClr val="16774D"/>
    <a:srgbClr val="CE8133"/>
    <a:srgbClr val="AE6ED0"/>
    <a:srgbClr val="9B62BC"/>
    <a:srgbClr val="D25665"/>
    <a:srgbClr val="45A4C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2DBCBDB-B2F7-4718-81F5-805D09E6F0A1}" v="339" dt="2024-02-02T17:56:29.37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587" autoAdjust="0"/>
    <p:restoredTop sz="94660"/>
  </p:normalViewPr>
  <p:slideViewPr>
    <p:cSldViewPr snapToGrid="0">
      <p:cViewPr varScale="1">
        <p:scale>
          <a:sx n="85" d="100"/>
          <a:sy n="85" d="100"/>
        </p:scale>
        <p:origin x="47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commentAuthors" Target="commentAuthors.xml"/><Relationship Id="rId45" Type="http://schemas.microsoft.com/office/2016/11/relationships/changesInfo" Target="changesInfos/changesInfo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iara Caporale" userId="19054490a112151b" providerId="Windows Live" clId="Web-{F2DBCBDB-B2F7-4718-81F5-805D09E6F0A1}"/>
    <pc:docChg chg="addSld delSld modSld sldOrd addSection delSection modSection">
      <pc:chgData name="Chiara Caporale" userId="19054490a112151b" providerId="Windows Live" clId="Web-{F2DBCBDB-B2F7-4718-81F5-805D09E6F0A1}" dt="2024-02-02T17:56:29.370" v="286"/>
      <pc:docMkLst>
        <pc:docMk/>
      </pc:docMkLst>
      <pc:sldChg chg="addSp delSp modSp del mod ord setBg">
        <pc:chgData name="Chiara Caporale" userId="19054490a112151b" providerId="Windows Live" clId="Web-{F2DBCBDB-B2F7-4718-81F5-805D09E6F0A1}" dt="2024-02-02T17:12:19.121" v="94"/>
        <pc:sldMkLst>
          <pc:docMk/>
          <pc:sldMk cId="3962583941" sldId="256"/>
        </pc:sldMkLst>
        <pc:spChg chg="add mod">
          <ac:chgData name="Chiara Caporale" userId="19054490a112151b" providerId="Windows Live" clId="Web-{F2DBCBDB-B2F7-4718-81F5-805D09E6F0A1}" dt="2024-02-02T16:58:17.201" v="50"/>
          <ac:spMkLst>
            <pc:docMk/>
            <pc:sldMk cId="3962583941" sldId="256"/>
            <ac:spMk id="6" creationId="{A4365784-AEBD-5CFB-07E1-50FB1C087513}"/>
          </ac:spMkLst>
        </pc:spChg>
        <pc:picChg chg="add del mod">
          <ac:chgData name="Chiara Caporale" userId="19054490a112151b" providerId="Windows Live" clId="Web-{F2DBCBDB-B2F7-4718-81F5-805D09E6F0A1}" dt="2024-02-02T16:52:17.219" v="14"/>
          <ac:picMkLst>
            <pc:docMk/>
            <pc:sldMk cId="3962583941" sldId="256"/>
            <ac:picMk id="4" creationId="{54232321-2631-9E55-8463-E969125374AF}"/>
          </ac:picMkLst>
        </pc:picChg>
        <pc:picChg chg="add del mod">
          <ac:chgData name="Chiara Caporale" userId="19054490a112151b" providerId="Windows Live" clId="Web-{F2DBCBDB-B2F7-4718-81F5-805D09E6F0A1}" dt="2024-02-02T16:54:33.333" v="29" actId="14100"/>
          <ac:picMkLst>
            <pc:docMk/>
            <pc:sldMk cId="3962583941" sldId="256"/>
            <ac:picMk id="5" creationId="{7BDEBC62-FD10-543F-644F-62D3AB3783B3}"/>
          </ac:picMkLst>
        </pc:picChg>
        <pc:picChg chg="add mod">
          <ac:chgData name="Chiara Caporale" userId="19054490a112151b" providerId="Windows Live" clId="Web-{F2DBCBDB-B2F7-4718-81F5-805D09E6F0A1}" dt="2024-02-02T16:59:12.499" v="57" actId="1076"/>
          <ac:picMkLst>
            <pc:docMk/>
            <pc:sldMk cId="3962583941" sldId="256"/>
            <ac:picMk id="8" creationId="{46DF1BBF-2CBE-61D0-EE94-47314E3E9CBE}"/>
          </ac:picMkLst>
        </pc:picChg>
      </pc:sldChg>
      <pc:sldChg chg="addSp delSp modSp new mod ord modTransition setBg">
        <pc:chgData name="Chiara Caporale" userId="19054490a112151b" providerId="Windows Live" clId="Web-{F2DBCBDB-B2F7-4718-81F5-805D09E6F0A1}" dt="2024-02-02T17:51:55.048" v="260" actId="14100"/>
        <pc:sldMkLst>
          <pc:docMk/>
          <pc:sldMk cId="2770214355" sldId="257"/>
        </pc:sldMkLst>
        <pc:spChg chg="add mod">
          <ac:chgData name="Chiara Caporale" userId="19054490a112151b" providerId="Windows Live" clId="Web-{F2DBCBDB-B2F7-4718-81F5-805D09E6F0A1}" dt="2024-02-02T17:51:55.048" v="260" actId="14100"/>
          <ac:spMkLst>
            <pc:docMk/>
            <pc:sldMk cId="2770214355" sldId="257"/>
            <ac:spMk id="6" creationId="{961B8781-D7CD-2DAD-5E18-6F7D26902F13}"/>
          </ac:spMkLst>
        </pc:spChg>
        <pc:picChg chg="add del mod">
          <ac:chgData name="Chiara Caporale" userId="19054490a112151b" providerId="Windows Live" clId="Web-{F2DBCBDB-B2F7-4718-81F5-805D09E6F0A1}" dt="2024-02-02T16:54:58.725" v="34" actId="14100"/>
          <ac:picMkLst>
            <pc:docMk/>
            <pc:sldMk cId="2770214355" sldId="257"/>
            <ac:picMk id="4" creationId="{E32B4338-1882-4447-CE6F-93BCCBA266FE}"/>
          </ac:picMkLst>
        </pc:picChg>
        <pc:picChg chg="add mod">
          <ac:chgData name="Chiara Caporale" userId="19054490a112151b" providerId="Windows Live" clId="Web-{F2DBCBDB-B2F7-4718-81F5-805D09E6F0A1}" dt="2024-02-02T16:57:09.854" v="45" actId="14100"/>
          <ac:picMkLst>
            <pc:docMk/>
            <pc:sldMk cId="2770214355" sldId="257"/>
            <ac:picMk id="5" creationId="{ACE46CA8-9858-69A8-A65A-99CF1F122529}"/>
          </ac:picMkLst>
        </pc:picChg>
      </pc:sldChg>
      <pc:sldChg chg="addSp modSp add del replId">
        <pc:chgData name="Chiara Caporale" userId="19054490a112151b" providerId="Windows Live" clId="Web-{F2DBCBDB-B2F7-4718-81F5-805D09E6F0A1}" dt="2024-02-02T17:13:13.826" v="104"/>
        <pc:sldMkLst>
          <pc:docMk/>
          <pc:sldMk cId="1468754430" sldId="258"/>
        </pc:sldMkLst>
        <pc:picChg chg="add mod modCrop">
          <ac:chgData name="Chiara Caporale" userId="19054490a112151b" providerId="Windows Live" clId="Web-{F2DBCBDB-B2F7-4718-81F5-805D09E6F0A1}" dt="2024-02-02T17:12:55.028" v="103" actId="1076"/>
          <ac:picMkLst>
            <pc:docMk/>
            <pc:sldMk cId="1468754430" sldId="258"/>
            <ac:picMk id="6" creationId="{63089A94-5F9B-8B9D-694B-0291AAC531A4}"/>
          </ac:picMkLst>
        </pc:picChg>
      </pc:sldChg>
      <pc:sldChg chg="addSp delSp modSp add replId">
        <pc:chgData name="Chiara Caporale" userId="19054490a112151b" providerId="Windows Live" clId="Web-{F2DBCBDB-B2F7-4718-81F5-805D09E6F0A1}" dt="2024-02-02T17:32:19.819" v="142" actId="1076"/>
        <pc:sldMkLst>
          <pc:docMk/>
          <pc:sldMk cId="1470012439" sldId="259"/>
        </pc:sldMkLst>
        <pc:picChg chg="add del mod">
          <ac:chgData name="Chiara Caporale" userId="19054490a112151b" providerId="Windows Live" clId="Web-{F2DBCBDB-B2F7-4718-81F5-805D09E6F0A1}" dt="2024-02-02T17:06:05.748" v="72"/>
          <ac:picMkLst>
            <pc:docMk/>
            <pc:sldMk cId="1470012439" sldId="259"/>
            <ac:picMk id="6" creationId="{6E65098E-14FE-CF01-6A66-6CFC321B6BED}"/>
          </ac:picMkLst>
        </pc:picChg>
        <pc:picChg chg="add del mod">
          <ac:chgData name="Chiara Caporale" userId="19054490a112151b" providerId="Windows Live" clId="Web-{F2DBCBDB-B2F7-4718-81F5-805D09E6F0A1}" dt="2024-02-02T17:06:07.014" v="73"/>
          <ac:picMkLst>
            <pc:docMk/>
            <pc:sldMk cId="1470012439" sldId="259"/>
            <ac:picMk id="8" creationId="{CA94C1B9-1BCE-E7A1-E907-4C818BFF1383}"/>
          </ac:picMkLst>
        </pc:picChg>
        <pc:picChg chg="add">
          <ac:chgData name="Chiara Caporale" userId="19054490a112151b" providerId="Windows Live" clId="Web-{F2DBCBDB-B2F7-4718-81F5-805D09E6F0A1}" dt="2024-02-02T17:06:12.217" v="74"/>
          <ac:picMkLst>
            <pc:docMk/>
            <pc:sldMk cId="1470012439" sldId="259"/>
            <ac:picMk id="10" creationId="{7B344163-C33D-CC04-10FA-77D57E89F687}"/>
          </ac:picMkLst>
        </pc:picChg>
        <pc:picChg chg="add">
          <ac:chgData name="Chiara Caporale" userId="19054490a112151b" providerId="Windows Live" clId="Web-{F2DBCBDB-B2F7-4718-81F5-805D09E6F0A1}" dt="2024-02-02T17:06:18.264" v="75"/>
          <ac:picMkLst>
            <pc:docMk/>
            <pc:sldMk cId="1470012439" sldId="259"/>
            <ac:picMk id="12" creationId="{93EFF1B8-3700-FFE4-DDDE-8791566D640E}"/>
          </ac:picMkLst>
        </pc:picChg>
        <pc:picChg chg="add">
          <ac:chgData name="Chiara Caporale" userId="19054490a112151b" providerId="Windows Live" clId="Web-{F2DBCBDB-B2F7-4718-81F5-805D09E6F0A1}" dt="2024-02-02T17:09:48.241" v="79"/>
          <ac:picMkLst>
            <pc:docMk/>
            <pc:sldMk cId="1470012439" sldId="259"/>
            <ac:picMk id="14" creationId="{3484A96E-93CE-AF31-6FA1-66F06CC8F753}"/>
          </ac:picMkLst>
        </pc:picChg>
        <pc:picChg chg="add del">
          <ac:chgData name="Chiara Caporale" userId="19054490a112151b" providerId="Windows Live" clId="Web-{F2DBCBDB-B2F7-4718-81F5-805D09E6F0A1}" dt="2024-02-02T17:31:32.208" v="134"/>
          <ac:picMkLst>
            <pc:docMk/>
            <pc:sldMk cId="1470012439" sldId="259"/>
            <ac:picMk id="16" creationId="{DB6780D9-16A0-D7D6-2950-D30AA2AC5F0E}"/>
          </ac:picMkLst>
        </pc:picChg>
        <pc:picChg chg="add del">
          <ac:chgData name="Chiara Caporale" userId="19054490a112151b" providerId="Windows Live" clId="Web-{F2DBCBDB-B2F7-4718-81F5-805D09E6F0A1}" dt="2024-02-02T17:31:33.505" v="135"/>
          <ac:picMkLst>
            <pc:docMk/>
            <pc:sldMk cId="1470012439" sldId="259"/>
            <ac:picMk id="18" creationId="{B3C76BD7-E319-8757-BE7C-04496AC9B7C5}"/>
          </ac:picMkLst>
        </pc:picChg>
        <pc:picChg chg="add del">
          <ac:chgData name="Chiara Caporale" userId="19054490a112151b" providerId="Windows Live" clId="Web-{F2DBCBDB-B2F7-4718-81F5-805D09E6F0A1}" dt="2024-02-02T17:31:34.927" v="136"/>
          <ac:picMkLst>
            <pc:docMk/>
            <pc:sldMk cId="1470012439" sldId="259"/>
            <ac:picMk id="20" creationId="{79DF9FD6-6F59-8410-2278-E8AF2FC86906}"/>
          </ac:picMkLst>
        </pc:picChg>
        <pc:picChg chg="add">
          <ac:chgData name="Chiara Caporale" userId="19054490a112151b" providerId="Windows Live" clId="Web-{F2DBCBDB-B2F7-4718-81F5-805D09E6F0A1}" dt="2024-02-02T17:31:36.099" v="137"/>
          <ac:picMkLst>
            <pc:docMk/>
            <pc:sldMk cId="1470012439" sldId="259"/>
            <ac:picMk id="22" creationId="{EA41A5CA-7FAF-BEB4-A7EB-33350AA29174}"/>
          </ac:picMkLst>
        </pc:picChg>
        <pc:picChg chg="add">
          <ac:chgData name="Chiara Caporale" userId="19054490a112151b" providerId="Windows Live" clId="Web-{F2DBCBDB-B2F7-4718-81F5-805D09E6F0A1}" dt="2024-02-02T17:31:41.349" v="138"/>
          <ac:picMkLst>
            <pc:docMk/>
            <pc:sldMk cId="1470012439" sldId="259"/>
            <ac:picMk id="24" creationId="{8CABCC09-E001-B869-9D7B-A5DE02CCAB74}"/>
          </ac:picMkLst>
        </pc:picChg>
        <pc:picChg chg="add mod">
          <ac:chgData name="Chiara Caporale" userId="19054490a112151b" providerId="Windows Live" clId="Web-{F2DBCBDB-B2F7-4718-81F5-805D09E6F0A1}" dt="2024-02-02T17:32:16.382" v="141" actId="1076"/>
          <ac:picMkLst>
            <pc:docMk/>
            <pc:sldMk cId="1470012439" sldId="259"/>
            <ac:picMk id="26" creationId="{59A753B5-7B05-3297-14D6-89A0420F6AD3}"/>
          </ac:picMkLst>
        </pc:picChg>
        <pc:picChg chg="add mod">
          <ac:chgData name="Chiara Caporale" userId="19054490a112151b" providerId="Windows Live" clId="Web-{F2DBCBDB-B2F7-4718-81F5-805D09E6F0A1}" dt="2024-02-02T17:32:19.819" v="142" actId="1076"/>
          <ac:picMkLst>
            <pc:docMk/>
            <pc:sldMk cId="1470012439" sldId="259"/>
            <ac:picMk id="28" creationId="{46F02CD4-D37D-EBCA-34C9-3D0CAA634E5A}"/>
          </ac:picMkLst>
        </pc:picChg>
      </pc:sldChg>
      <pc:sldChg chg="add del replId">
        <pc:chgData name="Chiara Caporale" userId="19054490a112151b" providerId="Windows Live" clId="Web-{F2DBCBDB-B2F7-4718-81F5-805D09E6F0A1}" dt="2024-02-02T17:54:15.209" v="271"/>
        <pc:sldMkLst>
          <pc:docMk/>
          <pc:sldMk cId="3116716737" sldId="260"/>
        </pc:sldMkLst>
      </pc:sldChg>
      <pc:sldChg chg="addSp modSp add replId modTransition">
        <pc:chgData name="Chiara Caporale" userId="19054490a112151b" providerId="Windows Live" clId="Web-{F2DBCBDB-B2F7-4718-81F5-805D09E6F0A1}" dt="2024-02-02T17:10:39.586" v="84"/>
        <pc:sldMkLst>
          <pc:docMk/>
          <pc:sldMk cId="1653500208" sldId="261"/>
        </pc:sldMkLst>
        <pc:picChg chg="add mod">
          <ac:chgData name="Chiara Caporale" userId="19054490a112151b" providerId="Windows Live" clId="Web-{F2DBCBDB-B2F7-4718-81F5-805D09E6F0A1}" dt="2024-02-02T17:10:28.523" v="83" actId="1076"/>
          <ac:picMkLst>
            <pc:docMk/>
            <pc:sldMk cId="1653500208" sldId="261"/>
            <ac:picMk id="6" creationId="{1F188D7D-DEA2-D532-C238-0AB744026D95}"/>
          </ac:picMkLst>
        </pc:picChg>
      </pc:sldChg>
      <pc:sldChg chg="add del replId">
        <pc:chgData name="Chiara Caporale" userId="19054490a112151b" providerId="Windows Live" clId="Web-{F2DBCBDB-B2F7-4718-81F5-805D09E6F0A1}" dt="2024-02-02T17:54:16.053" v="272"/>
        <pc:sldMkLst>
          <pc:docMk/>
          <pc:sldMk cId="26989860" sldId="262"/>
        </pc:sldMkLst>
      </pc:sldChg>
      <pc:sldChg chg="addSp delSp modSp add del replId">
        <pc:chgData name="Chiara Caporale" userId="19054490a112151b" providerId="Windows Live" clId="Web-{F2DBCBDB-B2F7-4718-81F5-805D09E6F0A1}" dt="2024-02-02T17:11:36.838" v="91"/>
        <pc:sldMkLst>
          <pc:docMk/>
          <pc:sldMk cId="3538743685" sldId="263"/>
        </pc:sldMkLst>
        <pc:spChg chg="add del">
          <ac:chgData name="Chiara Caporale" userId="19054490a112151b" providerId="Windows Live" clId="Web-{F2DBCBDB-B2F7-4718-81F5-805D09E6F0A1}" dt="2024-02-02T17:04:39.277" v="62"/>
          <ac:spMkLst>
            <pc:docMk/>
            <pc:sldMk cId="3538743685" sldId="263"/>
            <ac:spMk id="7" creationId="{0C47D643-502B-7DF6-5716-A12D2F673530}"/>
          </ac:spMkLst>
        </pc:spChg>
        <pc:picChg chg="add mod">
          <ac:chgData name="Chiara Caporale" userId="19054490a112151b" providerId="Windows Live" clId="Web-{F2DBCBDB-B2F7-4718-81F5-805D09E6F0A1}" dt="2024-02-02T17:04:08.557" v="59"/>
          <ac:picMkLst>
            <pc:docMk/>
            <pc:sldMk cId="3538743685" sldId="263"/>
            <ac:picMk id="4" creationId="{CEC3E4D3-3F9A-0A1B-2253-2EE482862D26}"/>
          </ac:picMkLst>
        </pc:picChg>
      </pc:sldChg>
      <pc:sldChg chg="addSp delSp modSp add del replId">
        <pc:chgData name="Chiara Caporale" userId="19054490a112151b" providerId="Windows Live" clId="Web-{F2DBCBDB-B2F7-4718-81F5-805D09E6F0A1}" dt="2024-02-02T17:32:41.414" v="143"/>
        <pc:sldMkLst>
          <pc:docMk/>
          <pc:sldMk cId="2880803804" sldId="264"/>
        </pc:sldMkLst>
        <pc:picChg chg="add mod">
          <ac:chgData name="Chiara Caporale" userId="19054490a112151b" providerId="Windows Live" clId="Web-{F2DBCBDB-B2F7-4718-81F5-805D09E6F0A1}" dt="2024-02-02T17:05:21.622" v="69" actId="1076"/>
          <ac:picMkLst>
            <pc:docMk/>
            <pc:sldMk cId="2880803804" sldId="264"/>
            <ac:picMk id="4" creationId="{60CC51C4-9E32-48AB-35CB-FFB7E8686CCE}"/>
          </ac:picMkLst>
        </pc:picChg>
        <pc:picChg chg="add mod">
          <ac:chgData name="Chiara Caporale" userId="19054490a112151b" providerId="Windows Live" clId="Web-{F2DBCBDB-B2F7-4718-81F5-805D09E6F0A1}" dt="2024-02-02T17:09:43.490" v="78" actId="1076"/>
          <ac:picMkLst>
            <pc:docMk/>
            <pc:sldMk cId="2880803804" sldId="264"/>
            <ac:picMk id="7" creationId="{0126A8FC-C44D-0D44-03CD-0021F2E9E391}"/>
          </ac:picMkLst>
        </pc:picChg>
        <pc:picChg chg="add mod">
          <ac:chgData name="Chiara Caporale" userId="19054490a112151b" providerId="Windows Live" clId="Web-{F2DBCBDB-B2F7-4718-81F5-805D09E6F0A1}" dt="2024-02-02T17:31:15.176" v="131" actId="1076"/>
          <ac:picMkLst>
            <pc:docMk/>
            <pc:sldMk cId="2880803804" sldId="264"/>
            <ac:picMk id="9" creationId="{2FA8C1C7-CF60-11E1-555A-5DF0C0CA6A10}"/>
          </ac:picMkLst>
        </pc:picChg>
        <pc:picChg chg="add del mod">
          <ac:chgData name="Chiara Caporale" userId="19054490a112151b" providerId="Windows Live" clId="Web-{F2DBCBDB-B2F7-4718-81F5-805D09E6F0A1}" dt="2024-02-02T17:23:07.550" v="117"/>
          <ac:picMkLst>
            <pc:docMk/>
            <pc:sldMk cId="2880803804" sldId="264"/>
            <ac:picMk id="10" creationId="{FA1C5717-33C0-82D0-83D5-F96DBF539BBC}"/>
          </ac:picMkLst>
        </pc:picChg>
        <pc:picChg chg="add mod">
          <ac:chgData name="Chiara Caporale" userId="19054490a112151b" providerId="Windows Live" clId="Web-{F2DBCBDB-B2F7-4718-81F5-805D09E6F0A1}" dt="2024-02-02T17:31:21.114" v="133" actId="1076"/>
          <ac:picMkLst>
            <pc:docMk/>
            <pc:sldMk cId="2880803804" sldId="264"/>
            <ac:picMk id="11" creationId="{D7668AB6-5352-C5C6-E187-271D85B8068A}"/>
          </ac:picMkLst>
        </pc:picChg>
        <pc:picChg chg="add mod">
          <ac:chgData name="Chiara Caporale" userId="19054490a112151b" providerId="Windows Live" clId="Web-{F2DBCBDB-B2F7-4718-81F5-805D09E6F0A1}" dt="2024-02-02T17:31:18.020" v="132" actId="1076"/>
          <ac:picMkLst>
            <pc:docMk/>
            <pc:sldMk cId="2880803804" sldId="264"/>
            <ac:picMk id="12" creationId="{68331D79-4A57-E84D-06A0-5DCFC08FAC00}"/>
          </ac:picMkLst>
        </pc:picChg>
        <pc:picChg chg="add mod">
          <ac:chgData name="Chiara Caporale" userId="19054490a112151b" providerId="Windows Live" clId="Web-{F2DBCBDB-B2F7-4718-81F5-805D09E6F0A1}" dt="2024-02-02T17:31:12.208" v="130" actId="1076"/>
          <ac:picMkLst>
            <pc:docMk/>
            <pc:sldMk cId="2880803804" sldId="264"/>
            <ac:picMk id="13" creationId="{59BE56F1-48CB-9C5D-6001-A4E319028E91}"/>
          </ac:picMkLst>
        </pc:picChg>
      </pc:sldChg>
      <pc:sldChg chg="add del ord replId">
        <pc:chgData name="Chiara Caporale" userId="19054490a112151b" providerId="Windows Live" clId="Web-{F2DBCBDB-B2F7-4718-81F5-805D09E6F0A1}" dt="2024-02-02T17:33:05.493" v="149"/>
        <pc:sldMkLst>
          <pc:docMk/>
          <pc:sldMk cId="4019711808" sldId="265"/>
        </pc:sldMkLst>
      </pc:sldChg>
      <pc:sldChg chg="add del ord replId">
        <pc:chgData name="Chiara Caporale" userId="19054490a112151b" providerId="Windows Live" clId="Web-{F2DBCBDB-B2F7-4718-81F5-805D09E6F0A1}" dt="2024-02-02T17:33:02.805" v="148"/>
        <pc:sldMkLst>
          <pc:docMk/>
          <pc:sldMk cId="3512532852" sldId="266"/>
        </pc:sldMkLst>
      </pc:sldChg>
      <pc:sldChg chg="add replId modTransition">
        <pc:chgData name="Chiara Caporale" userId="19054490a112151b" providerId="Windows Live" clId="Web-{F2DBCBDB-B2F7-4718-81F5-805D09E6F0A1}" dt="2024-02-02T17:35:34.686" v="162"/>
        <pc:sldMkLst>
          <pc:docMk/>
          <pc:sldMk cId="1957469402" sldId="267"/>
        </pc:sldMkLst>
      </pc:sldChg>
      <pc:sldChg chg="add del replId">
        <pc:chgData name="Chiara Caporale" userId="19054490a112151b" providerId="Windows Live" clId="Web-{F2DBCBDB-B2F7-4718-81F5-805D09E6F0A1}" dt="2024-02-02T17:32:48.930" v="145"/>
        <pc:sldMkLst>
          <pc:docMk/>
          <pc:sldMk cId="3757733525" sldId="267"/>
        </pc:sldMkLst>
      </pc:sldChg>
      <pc:sldChg chg="add replId modTransition">
        <pc:chgData name="Chiara Caporale" userId="19054490a112151b" providerId="Windows Live" clId="Web-{F2DBCBDB-B2F7-4718-81F5-805D09E6F0A1}" dt="2024-02-02T17:34:00.823" v="153"/>
        <pc:sldMkLst>
          <pc:docMk/>
          <pc:sldMk cId="2797931939" sldId="268"/>
        </pc:sldMkLst>
      </pc:sldChg>
      <pc:sldChg chg="addSp delSp modSp add ord replId">
        <pc:chgData name="Chiara Caporale" userId="19054490a112151b" providerId="Windows Live" clId="Web-{F2DBCBDB-B2F7-4718-81F5-805D09E6F0A1}" dt="2024-02-02T17:53:31.723" v="270" actId="20577"/>
        <pc:sldMkLst>
          <pc:docMk/>
          <pc:sldMk cId="2729728943" sldId="269"/>
        </pc:sldMkLst>
        <pc:spChg chg="add mod">
          <ac:chgData name="Chiara Caporale" userId="19054490a112151b" providerId="Windows Live" clId="Web-{F2DBCBDB-B2F7-4718-81F5-805D09E6F0A1}" dt="2024-02-02T17:53:31.723" v="270" actId="20577"/>
          <ac:spMkLst>
            <pc:docMk/>
            <pc:sldMk cId="2729728943" sldId="269"/>
            <ac:spMk id="8" creationId="{B6BBD725-BFD0-E153-079B-5BD09A4593B8}"/>
          </ac:spMkLst>
        </pc:spChg>
        <pc:picChg chg="del">
          <ac:chgData name="Chiara Caporale" userId="19054490a112151b" providerId="Windows Live" clId="Web-{F2DBCBDB-B2F7-4718-81F5-805D09E6F0A1}" dt="2024-02-02T17:35:01.075" v="157"/>
          <ac:picMkLst>
            <pc:docMk/>
            <pc:sldMk cId="2729728943" sldId="269"/>
            <ac:picMk id="5" creationId="{1B5564E6-D69C-E69E-A63D-B5EC3C33E6DA}"/>
          </ac:picMkLst>
        </pc:picChg>
        <pc:picChg chg="add mod">
          <ac:chgData name="Chiara Caporale" userId="19054490a112151b" providerId="Windows Live" clId="Web-{F2DBCBDB-B2F7-4718-81F5-805D09E6F0A1}" dt="2024-02-02T17:35:23.935" v="161" actId="1076"/>
          <ac:picMkLst>
            <pc:docMk/>
            <pc:sldMk cId="2729728943" sldId="269"/>
            <ac:picMk id="6" creationId="{611A4A3F-9CD6-3E1A-3E02-469B083B5107}"/>
          </ac:picMkLst>
        </pc:picChg>
      </pc:sldChg>
      <pc:sldChg chg="addSp delSp modSp add ord replId">
        <pc:chgData name="Chiara Caporale" userId="19054490a112151b" providerId="Windows Live" clId="Web-{F2DBCBDB-B2F7-4718-81F5-805D09E6F0A1}" dt="2024-02-02T17:55:02.914" v="278" actId="20577"/>
        <pc:sldMkLst>
          <pc:docMk/>
          <pc:sldMk cId="2228471178" sldId="270"/>
        </pc:sldMkLst>
        <pc:spChg chg="add mod">
          <ac:chgData name="Chiara Caporale" userId="19054490a112151b" providerId="Windows Live" clId="Web-{F2DBCBDB-B2F7-4718-81F5-805D09E6F0A1}" dt="2024-02-02T17:55:02.914" v="278" actId="20577"/>
          <ac:spMkLst>
            <pc:docMk/>
            <pc:sldMk cId="2228471178" sldId="270"/>
            <ac:spMk id="8" creationId="{5AF9ACC0-B261-E59B-5503-93D4CA3D0702}"/>
          </ac:spMkLst>
        </pc:spChg>
        <pc:picChg chg="add mod">
          <ac:chgData name="Chiara Caporale" userId="19054490a112151b" providerId="Windows Live" clId="Web-{F2DBCBDB-B2F7-4718-81F5-805D09E6F0A1}" dt="2024-02-02T17:37:52.144" v="169" actId="1076"/>
          <ac:picMkLst>
            <pc:docMk/>
            <pc:sldMk cId="2228471178" sldId="270"/>
            <ac:picMk id="5" creationId="{5979041D-7D9E-F96D-C4BB-BE8818E59322}"/>
          </ac:picMkLst>
        </pc:picChg>
        <pc:picChg chg="del">
          <ac:chgData name="Chiara Caporale" userId="19054490a112151b" providerId="Windows Live" clId="Web-{F2DBCBDB-B2F7-4718-81F5-805D09E6F0A1}" dt="2024-02-02T17:37:42.159" v="166"/>
          <ac:picMkLst>
            <pc:docMk/>
            <pc:sldMk cId="2228471178" sldId="270"/>
            <ac:picMk id="6" creationId="{48944D72-F061-6AC5-A2AD-59C4BB52D20A}"/>
          </ac:picMkLst>
        </pc:picChg>
      </pc:sldChg>
      <pc:sldChg chg="add ord replId">
        <pc:chgData name="Chiara Caporale" userId="19054490a112151b" providerId="Windows Live" clId="Web-{F2DBCBDB-B2F7-4718-81F5-805D09E6F0A1}" dt="2024-02-02T17:38:22.801" v="171"/>
        <pc:sldMkLst>
          <pc:docMk/>
          <pc:sldMk cId="4103096112" sldId="271"/>
        </pc:sldMkLst>
      </pc:sldChg>
      <pc:sldChg chg="addSp delSp modSp add ord replId">
        <pc:chgData name="Chiara Caporale" userId="19054490a112151b" providerId="Windows Live" clId="Web-{F2DBCBDB-B2F7-4718-81F5-805D09E6F0A1}" dt="2024-02-02T17:56:29.370" v="286"/>
        <pc:sldMkLst>
          <pc:docMk/>
          <pc:sldMk cId="1927864113" sldId="272"/>
        </pc:sldMkLst>
        <pc:spChg chg="add del mod">
          <ac:chgData name="Chiara Caporale" userId="19054490a112151b" providerId="Windows Live" clId="Web-{F2DBCBDB-B2F7-4718-81F5-805D09E6F0A1}" dt="2024-02-02T17:56:23.808" v="282"/>
          <ac:spMkLst>
            <pc:docMk/>
            <pc:sldMk cId="1927864113" sldId="272"/>
            <ac:spMk id="9" creationId="{838A1420-3AB5-7FF6-90E5-6EC0EE86576E}"/>
          </ac:spMkLst>
        </pc:spChg>
        <pc:spChg chg="add del mod">
          <ac:chgData name="Chiara Caporale" userId="19054490a112151b" providerId="Windows Live" clId="Web-{F2DBCBDB-B2F7-4718-81F5-805D09E6F0A1}" dt="2024-02-02T17:56:29.370" v="286"/>
          <ac:spMkLst>
            <pc:docMk/>
            <pc:sldMk cId="1927864113" sldId="272"/>
            <ac:spMk id="10" creationId="{840A9375-5551-F66A-956B-37E4D3EA6899}"/>
          </ac:spMkLst>
        </pc:spChg>
        <pc:picChg chg="del">
          <ac:chgData name="Chiara Caporale" userId="19054490a112151b" providerId="Windows Live" clId="Web-{F2DBCBDB-B2F7-4718-81F5-805D09E6F0A1}" dt="2024-02-02T17:38:56.786" v="176"/>
          <ac:picMkLst>
            <pc:docMk/>
            <pc:sldMk cId="1927864113" sldId="272"/>
            <ac:picMk id="5" creationId="{12662740-0530-BBCD-BB15-93DAF80D55A8}"/>
          </ac:picMkLst>
        </pc:picChg>
        <pc:picChg chg="add del mod">
          <ac:chgData name="Chiara Caporale" userId="19054490a112151b" providerId="Windows Live" clId="Web-{F2DBCBDB-B2F7-4718-81F5-805D09E6F0A1}" dt="2024-02-02T17:38:49.974" v="175"/>
          <ac:picMkLst>
            <pc:docMk/>
            <pc:sldMk cId="1927864113" sldId="272"/>
            <ac:picMk id="6" creationId="{96633C50-B378-A07B-8718-7A595BA037D7}"/>
          </ac:picMkLst>
        </pc:picChg>
        <pc:picChg chg="add mod">
          <ac:chgData name="Chiara Caporale" userId="19054490a112151b" providerId="Windows Live" clId="Web-{F2DBCBDB-B2F7-4718-81F5-805D09E6F0A1}" dt="2024-02-02T17:39:43.022" v="181" actId="1076"/>
          <ac:picMkLst>
            <pc:docMk/>
            <pc:sldMk cId="1927864113" sldId="272"/>
            <ac:picMk id="8" creationId="{1E9145E5-6F1B-5CE6-B120-3DC3326DEAB4}"/>
          </ac:picMkLst>
        </pc:picChg>
      </pc:sldChg>
      <pc:sldChg chg="add replId">
        <pc:chgData name="Chiara Caporale" userId="19054490a112151b" providerId="Windows Live" clId="Web-{F2DBCBDB-B2F7-4718-81F5-805D09E6F0A1}" dt="2024-02-02T17:39:51.288" v="182"/>
        <pc:sldMkLst>
          <pc:docMk/>
          <pc:sldMk cId="1043252874" sldId="273"/>
        </pc:sldMkLst>
      </pc:sldChg>
      <pc:sldChg chg="addSp delSp modSp add ord replId">
        <pc:chgData name="Chiara Caporale" userId="19054490a112151b" providerId="Windows Live" clId="Web-{F2DBCBDB-B2F7-4718-81F5-805D09E6F0A1}" dt="2024-02-02T17:41:54.199" v="190" actId="1076"/>
        <pc:sldMkLst>
          <pc:docMk/>
          <pc:sldMk cId="3392500477" sldId="274"/>
        </pc:sldMkLst>
        <pc:picChg chg="add mod">
          <ac:chgData name="Chiara Caporale" userId="19054490a112151b" providerId="Windows Live" clId="Web-{F2DBCBDB-B2F7-4718-81F5-805D09E6F0A1}" dt="2024-02-02T17:41:54.199" v="190" actId="1076"/>
          <ac:picMkLst>
            <pc:docMk/>
            <pc:sldMk cId="3392500477" sldId="274"/>
            <ac:picMk id="5" creationId="{60D33480-7F99-359F-A997-E1DE97F0EE03}"/>
          </ac:picMkLst>
        </pc:picChg>
        <pc:picChg chg="del">
          <ac:chgData name="Chiara Caporale" userId="19054490a112151b" providerId="Windows Live" clId="Web-{F2DBCBDB-B2F7-4718-81F5-805D09E6F0A1}" dt="2024-02-02T17:41:27.698" v="187"/>
          <ac:picMkLst>
            <pc:docMk/>
            <pc:sldMk cId="3392500477" sldId="274"/>
            <ac:picMk id="8" creationId="{BD67C948-C275-02F3-2436-193C7BE1D1C3}"/>
          </ac:picMkLst>
        </pc:picChg>
      </pc:sldChg>
      <pc:sldChg chg="add replId">
        <pc:chgData name="Chiara Caporale" userId="19054490a112151b" providerId="Windows Live" clId="Web-{F2DBCBDB-B2F7-4718-81F5-805D09E6F0A1}" dt="2024-02-02T17:42:00.965" v="191"/>
        <pc:sldMkLst>
          <pc:docMk/>
          <pc:sldMk cId="2165123709" sldId="275"/>
        </pc:sldMkLst>
      </pc:sldChg>
      <pc:sldChg chg="addSp delSp modSp add ord replId">
        <pc:chgData name="Chiara Caporale" userId="19054490a112151b" providerId="Windows Live" clId="Web-{F2DBCBDB-B2F7-4718-81F5-805D09E6F0A1}" dt="2024-02-02T17:42:33.638" v="198" actId="1076"/>
        <pc:sldMkLst>
          <pc:docMk/>
          <pc:sldMk cId="2578445428" sldId="276"/>
        </pc:sldMkLst>
        <pc:picChg chg="add mod">
          <ac:chgData name="Chiara Caporale" userId="19054490a112151b" providerId="Windows Live" clId="Web-{F2DBCBDB-B2F7-4718-81F5-805D09E6F0A1}" dt="2024-02-02T17:42:33.638" v="198" actId="1076"/>
          <ac:picMkLst>
            <pc:docMk/>
            <pc:sldMk cId="2578445428" sldId="276"/>
            <ac:picMk id="5" creationId="{38BB31D6-9D85-AA44-F7F7-151F564DCFE2}"/>
          </ac:picMkLst>
        </pc:picChg>
        <pc:picChg chg="del">
          <ac:chgData name="Chiara Caporale" userId="19054490a112151b" providerId="Windows Live" clId="Web-{F2DBCBDB-B2F7-4718-81F5-805D09E6F0A1}" dt="2024-02-02T17:42:11.825" v="194"/>
          <ac:picMkLst>
            <pc:docMk/>
            <pc:sldMk cId="2578445428" sldId="276"/>
            <ac:picMk id="8" creationId="{3901C2C0-AAAD-EE5C-AA34-33083AD30687}"/>
          </ac:picMkLst>
        </pc:picChg>
      </pc:sldChg>
      <pc:sldChg chg="add del replId">
        <pc:chgData name="Chiara Caporale" userId="19054490a112151b" providerId="Windows Live" clId="Web-{F2DBCBDB-B2F7-4718-81F5-805D09E6F0A1}" dt="2024-02-02T17:42:43.263" v="200"/>
        <pc:sldMkLst>
          <pc:docMk/>
          <pc:sldMk cId="2415333548" sldId="277"/>
        </pc:sldMkLst>
      </pc:sldChg>
      <pc:sldChg chg="add replId">
        <pc:chgData name="Chiara Caporale" userId="19054490a112151b" providerId="Windows Live" clId="Web-{F2DBCBDB-B2F7-4718-81F5-805D09E6F0A1}" dt="2024-02-02T17:42:48.185" v="201"/>
        <pc:sldMkLst>
          <pc:docMk/>
          <pc:sldMk cId="3242918073" sldId="277"/>
        </pc:sldMkLst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4.xml"/><Relationship Id="rId2" Type="http://schemas.openxmlformats.org/officeDocument/2006/relationships/slide" Target="../slides/slide7.xml"/><Relationship Id="rId1" Type="http://schemas.openxmlformats.org/officeDocument/2006/relationships/slide" Target="../slides/slide4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4.xml"/><Relationship Id="rId2" Type="http://schemas.openxmlformats.org/officeDocument/2006/relationships/slide" Target="../slides/slide7.xml"/><Relationship Id="rId1" Type="http://schemas.openxmlformats.org/officeDocument/2006/relationships/slide" Target="../slides/slide4.xml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4.xml"/><Relationship Id="rId2" Type="http://schemas.openxmlformats.org/officeDocument/2006/relationships/slide" Target="../slides/slide7.xml"/><Relationship Id="rId1" Type="http://schemas.openxmlformats.org/officeDocument/2006/relationships/slide" Target="../slides/slide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AE8F8CB-8069-4B55-97C6-982CB11CE49E}" type="doc">
      <dgm:prSet loTypeId="urn:microsoft.com/office/officeart/2005/8/layout/chevron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49DEAB58-707E-40C0-952E-B5E6A7367944}">
      <dgm:prSet phldrT="[Testo]" custT="1"/>
      <dgm:spPr>
        <a:gradFill rotWithShape="0">
          <a:gsLst>
            <a:gs pos="0">
              <a:srgbClr val="184A5C"/>
            </a:gs>
            <a:gs pos="70600">
              <a:srgbClr val="0B2843"/>
            </a:gs>
            <a:gs pos="100000">
              <a:schemeClr val="lt2"/>
            </a:gs>
          </a:gsLst>
          <a:lin ang="18900732" scaled="0"/>
        </a:gradFill>
        <a:ln>
          <a:solidFill>
            <a:schemeClr val="tx1"/>
          </a:solidFill>
        </a:ln>
      </dgm:spPr>
      <dgm:t>
        <a:bodyPr/>
        <a:lstStyle/>
        <a:p>
          <a:pPr algn="ctr"/>
          <a:r>
            <a:rPr lang="it-IT" sz="2800" u="none" dirty="0">
              <a:solidFill>
                <a:schemeClr val="tx1"/>
              </a:solidFill>
              <a:latin typeface="Anton" pitchFamily="2" charset="0"/>
              <a:hlinkClick xmlns:r="http://schemas.openxmlformats.org/officeDocument/2006/relationships" r:id="rId1" action="ppaction://hlinksldjump"/>
            </a:rPr>
            <a:t>1°</a:t>
          </a:r>
          <a:endParaRPr lang="it-IT" sz="2800" u="none" dirty="0">
            <a:solidFill>
              <a:schemeClr val="tx1"/>
            </a:solidFill>
            <a:latin typeface="Anton" pitchFamily="2" charset="0"/>
          </a:endParaRPr>
        </a:p>
      </dgm:t>
    </dgm:pt>
    <dgm:pt modelId="{948DA2D0-CB0D-4718-8A03-D4A9FFAF9C3F}" type="parTrans" cxnId="{22C2055F-A7A7-4024-85C4-A58935BF99F4}">
      <dgm:prSet/>
      <dgm:spPr/>
      <dgm:t>
        <a:bodyPr/>
        <a:lstStyle/>
        <a:p>
          <a:endParaRPr lang="it-IT"/>
        </a:p>
      </dgm:t>
    </dgm:pt>
    <dgm:pt modelId="{3016D1FD-0509-4B27-B5C3-043A8A3D6A0E}" type="sibTrans" cxnId="{22C2055F-A7A7-4024-85C4-A58935BF99F4}">
      <dgm:prSet/>
      <dgm:spPr/>
      <dgm:t>
        <a:bodyPr/>
        <a:lstStyle/>
        <a:p>
          <a:endParaRPr lang="it-IT"/>
        </a:p>
      </dgm:t>
    </dgm:pt>
    <dgm:pt modelId="{EDA6E68C-A728-4B2A-8950-0735F2EA7424}">
      <dgm:prSet phldrT="[Testo]" custT="1"/>
      <dgm:spPr>
        <a:solidFill>
          <a:srgbClr val="0B2944"/>
        </a:solidFill>
        <a:ln>
          <a:solidFill>
            <a:schemeClr val="tx1"/>
          </a:solidFill>
        </a:ln>
      </dgm:spPr>
      <dgm:t>
        <a:bodyPr/>
        <a:lstStyle/>
        <a:p>
          <a:r>
            <a:rPr lang="it-IT" sz="2800" dirty="0">
              <a:solidFill>
                <a:schemeClr val="tx1"/>
              </a:solidFill>
              <a:latin typeface="Anton" pitchFamily="2" charset="0"/>
              <a:hlinkClick xmlns:r="http://schemas.openxmlformats.org/officeDocument/2006/relationships" r:id="rId2" action="ppaction://hlinksldjump"/>
            </a:rPr>
            <a:t>2° </a:t>
          </a:r>
          <a:endParaRPr lang="it-IT" sz="2800" dirty="0">
            <a:solidFill>
              <a:schemeClr val="tx1"/>
            </a:solidFill>
            <a:latin typeface="Anton" pitchFamily="2" charset="0"/>
          </a:endParaRPr>
        </a:p>
      </dgm:t>
    </dgm:pt>
    <dgm:pt modelId="{10A4B650-9A7B-4ABC-9757-CB7873112E66}" type="parTrans" cxnId="{2B789861-16A9-4987-8111-C4ED7FCB55C9}">
      <dgm:prSet/>
      <dgm:spPr/>
      <dgm:t>
        <a:bodyPr/>
        <a:lstStyle/>
        <a:p>
          <a:endParaRPr lang="it-IT"/>
        </a:p>
      </dgm:t>
    </dgm:pt>
    <dgm:pt modelId="{FA3F3807-BCA7-4232-BD2B-22A54D962134}" type="sibTrans" cxnId="{2B789861-16A9-4987-8111-C4ED7FCB55C9}">
      <dgm:prSet/>
      <dgm:spPr/>
      <dgm:t>
        <a:bodyPr/>
        <a:lstStyle/>
        <a:p>
          <a:endParaRPr lang="it-IT"/>
        </a:p>
      </dgm:t>
    </dgm:pt>
    <dgm:pt modelId="{58B83C46-2230-4F66-8470-900658CC0758}">
      <dgm:prSet phldrT="[Testo]" custT="1"/>
      <dgm:spPr>
        <a:solidFill>
          <a:srgbClr val="0F314A"/>
        </a:solidFill>
        <a:ln>
          <a:solidFill>
            <a:schemeClr val="tx1"/>
          </a:solidFill>
        </a:ln>
      </dgm:spPr>
      <dgm:t>
        <a:bodyPr/>
        <a:lstStyle/>
        <a:p>
          <a:r>
            <a:rPr lang="it-IT" sz="2800" dirty="0">
              <a:solidFill>
                <a:schemeClr val="tx1"/>
              </a:solidFill>
              <a:latin typeface="Anton" pitchFamily="2" charset="0"/>
              <a:hlinkClick xmlns:r="http://schemas.openxmlformats.org/officeDocument/2006/relationships" r:id="rId3" action="ppaction://hlinksldjump"/>
            </a:rPr>
            <a:t>3°</a:t>
          </a:r>
          <a:endParaRPr lang="it-IT" sz="2800" dirty="0">
            <a:solidFill>
              <a:schemeClr val="tx1"/>
            </a:solidFill>
            <a:latin typeface="Anton" pitchFamily="2" charset="0"/>
          </a:endParaRPr>
        </a:p>
      </dgm:t>
    </dgm:pt>
    <dgm:pt modelId="{ACCDC222-53B8-4A1E-BD89-2EDB86ED5A0C}" type="parTrans" cxnId="{8C3D9D26-704D-4DC4-9282-EFBB60B0699B}">
      <dgm:prSet/>
      <dgm:spPr/>
      <dgm:t>
        <a:bodyPr/>
        <a:lstStyle/>
        <a:p>
          <a:endParaRPr lang="it-IT"/>
        </a:p>
      </dgm:t>
    </dgm:pt>
    <dgm:pt modelId="{8C1F422C-52A2-411B-9E57-CE01CC9F262B}" type="sibTrans" cxnId="{8C3D9D26-704D-4DC4-9282-EFBB60B0699B}">
      <dgm:prSet/>
      <dgm:spPr/>
      <dgm:t>
        <a:bodyPr/>
        <a:lstStyle/>
        <a:p>
          <a:endParaRPr lang="it-IT"/>
        </a:p>
      </dgm:t>
    </dgm:pt>
    <dgm:pt modelId="{072855B0-1D17-4F05-AF9F-DA0984F6C8D3}">
      <dgm:prSet phldrT="[Testo]" custT="1"/>
      <dgm:spPr>
        <a:solidFill>
          <a:srgbClr val="0B2944"/>
        </a:solidFill>
        <a:ln>
          <a:solidFill>
            <a:schemeClr val="tx1"/>
          </a:solidFill>
        </a:ln>
      </dgm:spPr>
      <dgm:t>
        <a:bodyPr/>
        <a:lstStyle/>
        <a:p>
          <a:r>
            <a:rPr lang="it-IT" sz="2800" dirty="0">
              <a:solidFill>
                <a:schemeClr val="tx1"/>
              </a:solidFill>
              <a:latin typeface="Anton" pitchFamily="2" charset="0"/>
            </a:rPr>
            <a:t>4°</a:t>
          </a:r>
        </a:p>
      </dgm:t>
    </dgm:pt>
    <dgm:pt modelId="{9F0FEADA-2754-4400-B6C7-344EB0AA71BE}" type="parTrans" cxnId="{AA7D85D5-5E71-4762-8E99-8A1941450382}">
      <dgm:prSet/>
      <dgm:spPr/>
      <dgm:t>
        <a:bodyPr/>
        <a:lstStyle/>
        <a:p>
          <a:endParaRPr lang="it-IT"/>
        </a:p>
      </dgm:t>
    </dgm:pt>
    <dgm:pt modelId="{395B58F8-C478-4501-A233-40B4AACA8738}" type="sibTrans" cxnId="{AA7D85D5-5E71-4762-8E99-8A1941450382}">
      <dgm:prSet/>
      <dgm:spPr/>
      <dgm:t>
        <a:bodyPr/>
        <a:lstStyle/>
        <a:p>
          <a:endParaRPr lang="it-IT"/>
        </a:p>
      </dgm:t>
    </dgm:pt>
    <dgm:pt modelId="{23DE82EC-887C-47FF-B0C0-33CA69E54B2C}">
      <dgm:prSet custT="1"/>
      <dgm:spPr>
        <a:gradFill rotWithShape="0">
          <a:gsLst>
            <a:gs pos="0">
              <a:srgbClr val="044C48"/>
            </a:gs>
            <a:gs pos="50000">
              <a:srgbClr val="184A5C"/>
            </a:gs>
            <a:gs pos="100000">
              <a:srgbClr val="221651"/>
            </a:gs>
          </a:gsLst>
          <a:lin ang="18900732" scaled="0"/>
        </a:gradFill>
        <a:ln>
          <a:solidFill>
            <a:schemeClr val="tx1"/>
          </a:solidFill>
        </a:ln>
      </dgm:spPr>
      <dgm:t>
        <a:bodyPr/>
        <a:lstStyle/>
        <a:p>
          <a:pPr algn="l">
            <a:buFontTx/>
            <a:buNone/>
          </a:pPr>
          <a:r>
            <a:rPr lang="it-IT" sz="2800" dirty="0">
              <a:solidFill>
                <a:schemeClr val="tx1"/>
              </a:solidFill>
              <a:latin typeface="Anton" pitchFamily="2" charset="0"/>
            </a:rPr>
            <a:t>PROGRAMMA COPERNICUS</a:t>
          </a:r>
          <a:endParaRPr lang="it-IT" sz="2800" dirty="0">
            <a:latin typeface="Anton" pitchFamily="2" charset="0"/>
          </a:endParaRPr>
        </a:p>
      </dgm:t>
    </dgm:pt>
    <dgm:pt modelId="{51641800-9FF2-445E-8879-90A7D32D4175}" type="sibTrans" cxnId="{C8B1FB3A-2979-4B0D-B35A-5D4E9FFBB4E3}">
      <dgm:prSet/>
      <dgm:spPr/>
      <dgm:t>
        <a:bodyPr/>
        <a:lstStyle/>
        <a:p>
          <a:endParaRPr lang="it-IT"/>
        </a:p>
      </dgm:t>
    </dgm:pt>
    <dgm:pt modelId="{6D5F7191-216D-4826-8A19-D4BFE71EDE41}" type="parTrans" cxnId="{C8B1FB3A-2979-4B0D-B35A-5D4E9FFBB4E3}">
      <dgm:prSet/>
      <dgm:spPr/>
      <dgm:t>
        <a:bodyPr/>
        <a:lstStyle/>
        <a:p>
          <a:endParaRPr lang="it-IT"/>
        </a:p>
      </dgm:t>
    </dgm:pt>
    <dgm:pt modelId="{A3CDE73D-B6CB-46C2-B36D-6486A39BDF33}">
      <dgm:prSet custT="1"/>
      <dgm:spPr>
        <a:gradFill rotWithShape="0">
          <a:gsLst>
            <a:gs pos="0">
              <a:srgbClr val="044C48"/>
            </a:gs>
            <a:gs pos="50000">
              <a:srgbClr val="184A5C"/>
            </a:gs>
            <a:gs pos="100000">
              <a:srgbClr val="221651"/>
            </a:gs>
          </a:gsLst>
          <a:lin ang="18900732" scaled="0"/>
        </a:gradFill>
        <a:ln>
          <a:solidFill>
            <a:schemeClr val="tx1"/>
          </a:solidFill>
        </a:ln>
      </dgm:spPr>
      <dgm:t>
        <a:bodyPr/>
        <a:lstStyle/>
        <a:p>
          <a:pPr>
            <a:buFontTx/>
            <a:buNone/>
          </a:pPr>
          <a:r>
            <a:rPr lang="it-IT" sz="2800" dirty="0">
              <a:latin typeface="Anton" pitchFamily="2" charset="0"/>
            </a:rPr>
            <a:t>DATI E INFORMAZIONE</a:t>
          </a:r>
        </a:p>
      </dgm:t>
    </dgm:pt>
    <dgm:pt modelId="{A45B9BB8-ED20-4655-9614-B6E8C7E95BDC}" type="parTrans" cxnId="{4A1FA617-8296-4CBA-99D0-ACF513C529EE}">
      <dgm:prSet/>
      <dgm:spPr/>
      <dgm:t>
        <a:bodyPr/>
        <a:lstStyle/>
        <a:p>
          <a:endParaRPr lang="it-IT"/>
        </a:p>
      </dgm:t>
    </dgm:pt>
    <dgm:pt modelId="{4C92AB9D-CB59-4864-87A3-CB899BF3F6FA}" type="sibTrans" cxnId="{4A1FA617-8296-4CBA-99D0-ACF513C529EE}">
      <dgm:prSet/>
      <dgm:spPr/>
      <dgm:t>
        <a:bodyPr/>
        <a:lstStyle/>
        <a:p>
          <a:endParaRPr lang="it-IT"/>
        </a:p>
      </dgm:t>
    </dgm:pt>
    <dgm:pt modelId="{214A429E-E42F-491F-8568-8ED8FE7013EB}">
      <dgm:prSet custT="1"/>
      <dgm:spPr>
        <a:gradFill rotWithShape="0">
          <a:gsLst>
            <a:gs pos="0">
              <a:srgbClr val="044C48"/>
            </a:gs>
            <a:gs pos="50000">
              <a:srgbClr val="184A5C"/>
            </a:gs>
            <a:gs pos="100000">
              <a:srgbClr val="221651"/>
            </a:gs>
          </a:gsLst>
          <a:lin ang="18900732" scaled="0"/>
        </a:gradFill>
        <a:ln>
          <a:solidFill>
            <a:schemeClr val="tx1"/>
          </a:solidFill>
        </a:ln>
      </dgm:spPr>
      <dgm:t>
        <a:bodyPr/>
        <a:lstStyle/>
        <a:p>
          <a:pPr>
            <a:buNone/>
          </a:pPr>
          <a:r>
            <a:rPr lang="it-IT" sz="2800" dirty="0">
              <a:latin typeface="Anton" pitchFamily="2" charset="0"/>
            </a:rPr>
            <a:t>SERVIZI COPERNICUS</a:t>
          </a:r>
        </a:p>
      </dgm:t>
    </dgm:pt>
    <dgm:pt modelId="{ED27668F-8ED3-4BFC-8C91-91DCD7AF5F28}" type="parTrans" cxnId="{1A58B719-03FD-44CC-9640-77B9E6BAFDF4}">
      <dgm:prSet/>
      <dgm:spPr/>
      <dgm:t>
        <a:bodyPr/>
        <a:lstStyle/>
        <a:p>
          <a:endParaRPr lang="it-IT"/>
        </a:p>
      </dgm:t>
    </dgm:pt>
    <dgm:pt modelId="{C7C8778E-5209-4126-9D22-3EBE3478FEA3}" type="sibTrans" cxnId="{1A58B719-03FD-44CC-9640-77B9E6BAFDF4}">
      <dgm:prSet/>
      <dgm:spPr/>
      <dgm:t>
        <a:bodyPr/>
        <a:lstStyle/>
        <a:p>
          <a:endParaRPr lang="it-IT"/>
        </a:p>
      </dgm:t>
    </dgm:pt>
    <dgm:pt modelId="{C8694FD6-3164-4BE1-87FF-D194EA90A950}">
      <dgm:prSet/>
      <dgm:spPr>
        <a:gradFill rotWithShape="0">
          <a:gsLst>
            <a:gs pos="0">
              <a:srgbClr val="044C48"/>
            </a:gs>
            <a:gs pos="50000">
              <a:srgbClr val="184A5C"/>
            </a:gs>
            <a:gs pos="100000">
              <a:srgbClr val="221651"/>
            </a:gs>
          </a:gsLst>
          <a:lin ang="18900732" scaled="0"/>
        </a:gradFill>
        <a:ln>
          <a:solidFill>
            <a:srgbClr val="FFFFFF"/>
          </a:solidFill>
        </a:ln>
      </dgm:spPr>
      <dgm:t>
        <a:bodyPr/>
        <a:lstStyle/>
        <a:p>
          <a:endParaRPr lang="it-IT" dirty="0"/>
        </a:p>
      </dgm:t>
    </dgm:pt>
    <dgm:pt modelId="{22933F48-69DF-4C20-8A98-3C712029E816}" type="parTrans" cxnId="{3A34D660-8DCB-4E4D-A417-96E77B728D7D}">
      <dgm:prSet/>
      <dgm:spPr/>
      <dgm:t>
        <a:bodyPr/>
        <a:lstStyle/>
        <a:p>
          <a:endParaRPr lang="it-IT"/>
        </a:p>
      </dgm:t>
    </dgm:pt>
    <dgm:pt modelId="{557D9DF9-5FFF-4ACD-9D0A-AE4638957FD4}" type="sibTrans" cxnId="{3A34D660-8DCB-4E4D-A417-96E77B728D7D}">
      <dgm:prSet/>
      <dgm:spPr/>
      <dgm:t>
        <a:bodyPr/>
        <a:lstStyle/>
        <a:p>
          <a:endParaRPr lang="it-IT"/>
        </a:p>
      </dgm:t>
    </dgm:pt>
    <dgm:pt modelId="{8A675612-A80C-4C0E-82DD-6E65E49498FD}">
      <dgm:prSet/>
      <dgm:spPr>
        <a:gradFill rotWithShape="0">
          <a:gsLst>
            <a:gs pos="0">
              <a:srgbClr val="044C48"/>
            </a:gs>
            <a:gs pos="50000">
              <a:srgbClr val="184A5C"/>
            </a:gs>
            <a:gs pos="100000">
              <a:srgbClr val="221651"/>
            </a:gs>
          </a:gsLst>
          <a:lin ang="18900732" scaled="0"/>
        </a:gradFill>
        <a:ln>
          <a:solidFill>
            <a:srgbClr val="FFFFFF"/>
          </a:solidFill>
        </a:ln>
      </dgm:spPr>
      <dgm:t>
        <a:bodyPr/>
        <a:lstStyle/>
        <a:p>
          <a:endParaRPr lang="it-IT"/>
        </a:p>
      </dgm:t>
    </dgm:pt>
    <dgm:pt modelId="{212611B7-1D7C-4DAB-867A-63EDA986F43E}" type="parTrans" cxnId="{38C38EC1-D2A2-491D-9901-02ACB25FF851}">
      <dgm:prSet/>
      <dgm:spPr/>
      <dgm:t>
        <a:bodyPr/>
        <a:lstStyle/>
        <a:p>
          <a:endParaRPr lang="it-IT"/>
        </a:p>
      </dgm:t>
    </dgm:pt>
    <dgm:pt modelId="{245D41CD-8B89-4E56-A72E-4A9AA0F2F3F0}" type="sibTrans" cxnId="{38C38EC1-D2A2-491D-9901-02ACB25FF851}">
      <dgm:prSet/>
      <dgm:spPr/>
      <dgm:t>
        <a:bodyPr/>
        <a:lstStyle/>
        <a:p>
          <a:endParaRPr lang="it-IT"/>
        </a:p>
      </dgm:t>
    </dgm:pt>
    <dgm:pt modelId="{0780B5A4-3020-4F2A-B3F0-5F488A0CA89E}" type="pres">
      <dgm:prSet presAssocID="{8AE8F8CB-8069-4B55-97C6-982CB11CE49E}" presName="linearFlow" presStyleCnt="0">
        <dgm:presLayoutVars>
          <dgm:dir/>
          <dgm:animLvl val="lvl"/>
          <dgm:resizeHandles val="exact"/>
        </dgm:presLayoutVars>
      </dgm:prSet>
      <dgm:spPr/>
    </dgm:pt>
    <dgm:pt modelId="{A9F4AC07-C1F8-43A9-9EE2-9102F2094274}" type="pres">
      <dgm:prSet presAssocID="{49DEAB58-707E-40C0-952E-B5E6A7367944}" presName="composite" presStyleCnt="0"/>
      <dgm:spPr/>
    </dgm:pt>
    <dgm:pt modelId="{92B39E77-882A-4403-8E55-F9C9F82D8E3E}" type="pres">
      <dgm:prSet presAssocID="{49DEAB58-707E-40C0-952E-B5E6A7367944}" presName="parentText" presStyleLbl="alignNode1" presStyleIdx="0" presStyleCnt="4">
        <dgm:presLayoutVars>
          <dgm:chMax val="1"/>
          <dgm:bulletEnabled val="1"/>
        </dgm:presLayoutVars>
      </dgm:prSet>
      <dgm:spPr/>
    </dgm:pt>
    <dgm:pt modelId="{87A02324-41DE-48F1-B85E-C4C7A13BC124}" type="pres">
      <dgm:prSet presAssocID="{49DEAB58-707E-40C0-952E-B5E6A7367944}" presName="descendantText" presStyleLbl="alignAcc1" presStyleIdx="0" presStyleCnt="4">
        <dgm:presLayoutVars>
          <dgm:bulletEnabled val="1"/>
        </dgm:presLayoutVars>
      </dgm:prSet>
      <dgm:spPr/>
    </dgm:pt>
    <dgm:pt modelId="{362B063F-956B-4CCE-AADB-D57EC6FB93EF}" type="pres">
      <dgm:prSet presAssocID="{3016D1FD-0509-4B27-B5C3-043A8A3D6A0E}" presName="sp" presStyleCnt="0"/>
      <dgm:spPr/>
    </dgm:pt>
    <dgm:pt modelId="{047A63D6-9DEF-4518-8DD6-13BB1C782294}" type="pres">
      <dgm:prSet presAssocID="{EDA6E68C-A728-4B2A-8950-0735F2EA7424}" presName="composite" presStyleCnt="0"/>
      <dgm:spPr/>
    </dgm:pt>
    <dgm:pt modelId="{97ECB93C-4299-4E59-B162-B4DC1543523C}" type="pres">
      <dgm:prSet presAssocID="{EDA6E68C-A728-4B2A-8950-0735F2EA7424}" presName="parentText" presStyleLbl="alignNode1" presStyleIdx="1" presStyleCnt="4">
        <dgm:presLayoutVars>
          <dgm:chMax val="1"/>
          <dgm:bulletEnabled val="1"/>
        </dgm:presLayoutVars>
      </dgm:prSet>
      <dgm:spPr/>
    </dgm:pt>
    <dgm:pt modelId="{D2E51569-090A-40B9-94FE-504364828C46}" type="pres">
      <dgm:prSet presAssocID="{EDA6E68C-A728-4B2A-8950-0735F2EA7424}" presName="descendantText" presStyleLbl="alignAcc1" presStyleIdx="1" presStyleCnt="4">
        <dgm:presLayoutVars>
          <dgm:bulletEnabled val="1"/>
        </dgm:presLayoutVars>
      </dgm:prSet>
      <dgm:spPr/>
    </dgm:pt>
    <dgm:pt modelId="{6021648F-A9A4-4E66-AD68-79C429727AAD}" type="pres">
      <dgm:prSet presAssocID="{FA3F3807-BCA7-4232-BD2B-22A54D962134}" presName="sp" presStyleCnt="0"/>
      <dgm:spPr/>
    </dgm:pt>
    <dgm:pt modelId="{55A4104D-BFFB-424A-A1CA-2385BEF1AFB5}" type="pres">
      <dgm:prSet presAssocID="{58B83C46-2230-4F66-8470-900658CC0758}" presName="composite" presStyleCnt="0"/>
      <dgm:spPr/>
    </dgm:pt>
    <dgm:pt modelId="{0A2043E6-27BE-433B-A804-FDD02CEAAA08}" type="pres">
      <dgm:prSet presAssocID="{58B83C46-2230-4F66-8470-900658CC0758}" presName="parentText" presStyleLbl="alignNode1" presStyleIdx="2" presStyleCnt="4">
        <dgm:presLayoutVars>
          <dgm:chMax val="1"/>
          <dgm:bulletEnabled val="1"/>
        </dgm:presLayoutVars>
      </dgm:prSet>
      <dgm:spPr/>
    </dgm:pt>
    <dgm:pt modelId="{1E8E4753-A40F-47BF-A06C-D24994F52835}" type="pres">
      <dgm:prSet presAssocID="{58B83C46-2230-4F66-8470-900658CC0758}" presName="descendantText" presStyleLbl="alignAcc1" presStyleIdx="2" presStyleCnt="4">
        <dgm:presLayoutVars>
          <dgm:bulletEnabled val="1"/>
        </dgm:presLayoutVars>
      </dgm:prSet>
      <dgm:spPr/>
    </dgm:pt>
    <dgm:pt modelId="{62BB582B-41D9-4843-AD2C-BFF91B660678}" type="pres">
      <dgm:prSet presAssocID="{8C1F422C-52A2-411B-9E57-CE01CC9F262B}" presName="sp" presStyleCnt="0"/>
      <dgm:spPr/>
    </dgm:pt>
    <dgm:pt modelId="{69205E15-353F-4956-8EFF-21414C6DAF25}" type="pres">
      <dgm:prSet presAssocID="{072855B0-1D17-4F05-AF9F-DA0984F6C8D3}" presName="composite" presStyleCnt="0"/>
      <dgm:spPr/>
    </dgm:pt>
    <dgm:pt modelId="{FFA202F9-8E9E-4863-8838-2EE8EA2D68FC}" type="pres">
      <dgm:prSet presAssocID="{072855B0-1D17-4F05-AF9F-DA0984F6C8D3}" presName="parentText" presStyleLbl="alignNode1" presStyleIdx="3" presStyleCnt="4">
        <dgm:presLayoutVars>
          <dgm:chMax val="1"/>
          <dgm:bulletEnabled val="1"/>
        </dgm:presLayoutVars>
      </dgm:prSet>
      <dgm:spPr/>
    </dgm:pt>
    <dgm:pt modelId="{0127D1D2-7F24-4C96-81C3-746D72FA2CF4}" type="pres">
      <dgm:prSet presAssocID="{072855B0-1D17-4F05-AF9F-DA0984F6C8D3}" presName="descendantText" presStyleLbl="alignAcc1" presStyleIdx="3" presStyleCnt="4">
        <dgm:presLayoutVars>
          <dgm:bulletEnabled val="1"/>
        </dgm:presLayoutVars>
      </dgm:prSet>
      <dgm:spPr/>
    </dgm:pt>
  </dgm:ptLst>
  <dgm:cxnLst>
    <dgm:cxn modelId="{4A1FA617-8296-4CBA-99D0-ACF513C529EE}" srcId="{EDA6E68C-A728-4B2A-8950-0735F2EA7424}" destId="{A3CDE73D-B6CB-46C2-B36D-6486A39BDF33}" srcOrd="0" destOrd="0" parTransId="{A45B9BB8-ED20-4655-9614-B6E8C7E95BDC}" sibTransId="{4C92AB9D-CB59-4864-87A3-CB899BF3F6FA}"/>
    <dgm:cxn modelId="{1A58B719-03FD-44CC-9640-77B9E6BAFDF4}" srcId="{58B83C46-2230-4F66-8470-900658CC0758}" destId="{214A429E-E42F-491F-8568-8ED8FE7013EB}" srcOrd="0" destOrd="0" parTransId="{ED27668F-8ED3-4BFC-8C91-91DCD7AF5F28}" sibTransId="{C7C8778E-5209-4126-9D22-3EBE3478FEA3}"/>
    <dgm:cxn modelId="{97D85523-56C3-4FBB-BCEB-2F15AC28616F}" type="presOf" srcId="{58B83C46-2230-4F66-8470-900658CC0758}" destId="{0A2043E6-27BE-433B-A804-FDD02CEAAA08}" srcOrd="0" destOrd="0" presId="urn:microsoft.com/office/officeart/2005/8/layout/chevron2"/>
    <dgm:cxn modelId="{8C3D9D26-704D-4DC4-9282-EFBB60B0699B}" srcId="{8AE8F8CB-8069-4B55-97C6-982CB11CE49E}" destId="{58B83C46-2230-4F66-8470-900658CC0758}" srcOrd="2" destOrd="0" parTransId="{ACCDC222-53B8-4A1E-BD89-2EDB86ED5A0C}" sibTransId="{8C1F422C-52A2-411B-9E57-CE01CC9F262B}"/>
    <dgm:cxn modelId="{5BFBDA35-B16E-4DA3-A0CC-9F688A2023EC}" type="presOf" srcId="{49DEAB58-707E-40C0-952E-B5E6A7367944}" destId="{92B39E77-882A-4403-8E55-F9C9F82D8E3E}" srcOrd="0" destOrd="0" presId="urn:microsoft.com/office/officeart/2005/8/layout/chevron2"/>
    <dgm:cxn modelId="{C8B1FB3A-2979-4B0D-B35A-5D4E9FFBB4E3}" srcId="{49DEAB58-707E-40C0-952E-B5E6A7367944}" destId="{23DE82EC-887C-47FF-B0C0-33CA69E54B2C}" srcOrd="0" destOrd="0" parTransId="{6D5F7191-216D-4826-8A19-D4BFE71EDE41}" sibTransId="{51641800-9FF2-445E-8879-90A7D32D4175}"/>
    <dgm:cxn modelId="{ACF66A3F-2E67-4D47-917F-FEC5791402F9}" type="presOf" srcId="{C8694FD6-3164-4BE1-87FF-D194EA90A950}" destId="{0127D1D2-7F24-4C96-81C3-746D72FA2CF4}" srcOrd="0" destOrd="1" presId="urn:microsoft.com/office/officeart/2005/8/layout/chevron2"/>
    <dgm:cxn modelId="{22C2055F-A7A7-4024-85C4-A58935BF99F4}" srcId="{8AE8F8CB-8069-4B55-97C6-982CB11CE49E}" destId="{49DEAB58-707E-40C0-952E-B5E6A7367944}" srcOrd="0" destOrd="0" parTransId="{948DA2D0-CB0D-4718-8A03-D4A9FFAF9C3F}" sibTransId="{3016D1FD-0509-4B27-B5C3-043A8A3D6A0E}"/>
    <dgm:cxn modelId="{3A34D660-8DCB-4E4D-A417-96E77B728D7D}" srcId="{072855B0-1D17-4F05-AF9F-DA0984F6C8D3}" destId="{C8694FD6-3164-4BE1-87FF-D194EA90A950}" srcOrd="1" destOrd="0" parTransId="{22933F48-69DF-4C20-8A98-3C712029E816}" sibTransId="{557D9DF9-5FFF-4ACD-9D0A-AE4638957FD4}"/>
    <dgm:cxn modelId="{2B789861-16A9-4987-8111-C4ED7FCB55C9}" srcId="{8AE8F8CB-8069-4B55-97C6-982CB11CE49E}" destId="{EDA6E68C-A728-4B2A-8950-0735F2EA7424}" srcOrd="1" destOrd="0" parTransId="{10A4B650-9A7B-4ABC-9757-CB7873112E66}" sibTransId="{FA3F3807-BCA7-4232-BD2B-22A54D962134}"/>
    <dgm:cxn modelId="{9878F272-776C-439C-99B6-018D3468881C}" type="presOf" srcId="{8AE8F8CB-8069-4B55-97C6-982CB11CE49E}" destId="{0780B5A4-3020-4F2A-B3F0-5F488A0CA89E}" srcOrd="0" destOrd="0" presId="urn:microsoft.com/office/officeart/2005/8/layout/chevron2"/>
    <dgm:cxn modelId="{405B6B73-37A4-4EC4-8333-736F93E50802}" type="presOf" srcId="{8A675612-A80C-4C0E-82DD-6E65E49498FD}" destId="{0127D1D2-7F24-4C96-81C3-746D72FA2CF4}" srcOrd="0" destOrd="0" presId="urn:microsoft.com/office/officeart/2005/8/layout/chevron2"/>
    <dgm:cxn modelId="{29CF0A76-A8F3-453B-A2E0-C980E1A7C91E}" type="presOf" srcId="{23DE82EC-887C-47FF-B0C0-33CA69E54B2C}" destId="{87A02324-41DE-48F1-B85E-C4C7A13BC124}" srcOrd="0" destOrd="0" presId="urn:microsoft.com/office/officeart/2005/8/layout/chevron2"/>
    <dgm:cxn modelId="{0E662F93-0129-4E07-B666-96175FD45315}" type="presOf" srcId="{EDA6E68C-A728-4B2A-8950-0735F2EA7424}" destId="{97ECB93C-4299-4E59-B162-B4DC1543523C}" srcOrd="0" destOrd="0" presId="urn:microsoft.com/office/officeart/2005/8/layout/chevron2"/>
    <dgm:cxn modelId="{47E8FFA5-F3B4-4B0C-B0BE-80431C6E3F8C}" type="presOf" srcId="{072855B0-1D17-4F05-AF9F-DA0984F6C8D3}" destId="{FFA202F9-8E9E-4863-8838-2EE8EA2D68FC}" srcOrd="0" destOrd="0" presId="urn:microsoft.com/office/officeart/2005/8/layout/chevron2"/>
    <dgm:cxn modelId="{38C38EC1-D2A2-491D-9901-02ACB25FF851}" srcId="{072855B0-1D17-4F05-AF9F-DA0984F6C8D3}" destId="{8A675612-A80C-4C0E-82DD-6E65E49498FD}" srcOrd="0" destOrd="0" parTransId="{212611B7-1D7C-4DAB-867A-63EDA986F43E}" sibTransId="{245D41CD-8B89-4E56-A72E-4A9AA0F2F3F0}"/>
    <dgm:cxn modelId="{AA7D85D5-5E71-4762-8E99-8A1941450382}" srcId="{8AE8F8CB-8069-4B55-97C6-982CB11CE49E}" destId="{072855B0-1D17-4F05-AF9F-DA0984F6C8D3}" srcOrd="3" destOrd="0" parTransId="{9F0FEADA-2754-4400-B6C7-344EB0AA71BE}" sibTransId="{395B58F8-C478-4501-A233-40B4AACA8738}"/>
    <dgm:cxn modelId="{8B21E7E0-8145-4747-904C-BCC5824CED41}" type="presOf" srcId="{A3CDE73D-B6CB-46C2-B36D-6486A39BDF33}" destId="{D2E51569-090A-40B9-94FE-504364828C46}" srcOrd="0" destOrd="0" presId="urn:microsoft.com/office/officeart/2005/8/layout/chevron2"/>
    <dgm:cxn modelId="{A812FFF9-6D00-4F9E-BE0B-F5D8887AACC9}" type="presOf" srcId="{214A429E-E42F-491F-8568-8ED8FE7013EB}" destId="{1E8E4753-A40F-47BF-A06C-D24994F52835}" srcOrd="0" destOrd="0" presId="urn:microsoft.com/office/officeart/2005/8/layout/chevron2"/>
    <dgm:cxn modelId="{171F8CB4-B9C9-4FE0-9A95-5CD65538C4C2}" type="presParOf" srcId="{0780B5A4-3020-4F2A-B3F0-5F488A0CA89E}" destId="{A9F4AC07-C1F8-43A9-9EE2-9102F2094274}" srcOrd="0" destOrd="0" presId="urn:microsoft.com/office/officeart/2005/8/layout/chevron2"/>
    <dgm:cxn modelId="{D5D96893-B688-4BFF-9249-165000B76254}" type="presParOf" srcId="{A9F4AC07-C1F8-43A9-9EE2-9102F2094274}" destId="{92B39E77-882A-4403-8E55-F9C9F82D8E3E}" srcOrd="0" destOrd="0" presId="urn:microsoft.com/office/officeart/2005/8/layout/chevron2"/>
    <dgm:cxn modelId="{BA0A2FC7-2E8B-402B-804D-323BAD357FE4}" type="presParOf" srcId="{A9F4AC07-C1F8-43A9-9EE2-9102F2094274}" destId="{87A02324-41DE-48F1-B85E-C4C7A13BC124}" srcOrd="1" destOrd="0" presId="urn:microsoft.com/office/officeart/2005/8/layout/chevron2"/>
    <dgm:cxn modelId="{906ADD4F-6658-4607-9817-B5CCF328A0EC}" type="presParOf" srcId="{0780B5A4-3020-4F2A-B3F0-5F488A0CA89E}" destId="{362B063F-956B-4CCE-AADB-D57EC6FB93EF}" srcOrd="1" destOrd="0" presId="urn:microsoft.com/office/officeart/2005/8/layout/chevron2"/>
    <dgm:cxn modelId="{EA033B7F-B0ED-46C6-B7EA-7C131D2DC116}" type="presParOf" srcId="{0780B5A4-3020-4F2A-B3F0-5F488A0CA89E}" destId="{047A63D6-9DEF-4518-8DD6-13BB1C782294}" srcOrd="2" destOrd="0" presId="urn:microsoft.com/office/officeart/2005/8/layout/chevron2"/>
    <dgm:cxn modelId="{204BA7BE-FE90-4EE1-848B-857E6EF23288}" type="presParOf" srcId="{047A63D6-9DEF-4518-8DD6-13BB1C782294}" destId="{97ECB93C-4299-4E59-B162-B4DC1543523C}" srcOrd="0" destOrd="0" presId="urn:microsoft.com/office/officeart/2005/8/layout/chevron2"/>
    <dgm:cxn modelId="{0B07ED39-4FE6-4924-ABF3-A0427952E7ED}" type="presParOf" srcId="{047A63D6-9DEF-4518-8DD6-13BB1C782294}" destId="{D2E51569-090A-40B9-94FE-504364828C46}" srcOrd="1" destOrd="0" presId="urn:microsoft.com/office/officeart/2005/8/layout/chevron2"/>
    <dgm:cxn modelId="{0A393107-2FD7-424D-81C4-E0F2F6273214}" type="presParOf" srcId="{0780B5A4-3020-4F2A-B3F0-5F488A0CA89E}" destId="{6021648F-A9A4-4E66-AD68-79C429727AAD}" srcOrd="3" destOrd="0" presId="urn:microsoft.com/office/officeart/2005/8/layout/chevron2"/>
    <dgm:cxn modelId="{AA24A003-84FC-4A15-9529-9B5209D9D97E}" type="presParOf" srcId="{0780B5A4-3020-4F2A-B3F0-5F488A0CA89E}" destId="{55A4104D-BFFB-424A-A1CA-2385BEF1AFB5}" srcOrd="4" destOrd="0" presId="urn:microsoft.com/office/officeart/2005/8/layout/chevron2"/>
    <dgm:cxn modelId="{7A1AEE11-FCCB-441F-B7C7-7F64A6C9E128}" type="presParOf" srcId="{55A4104D-BFFB-424A-A1CA-2385BEF1AFB5}" destId="{0A2043E6-27BE-433B-A804-FDD02CEAAA08}" srcOrd="0" destOrd="0" presId="urn:microsoft.com/office/officeart/2005/8/layout/chevron2"/>
    <dgm:cxn modelId="{E224A86C-1304-47A4-BFD8-58F85AA7D88C}" type="presParOf" srcId="{55A4104D-BFFB-424A-A1CA-2385BEF1AFB5}" destId="{1E8E4753-A40F-47BF-A06C-D24994F52835}" srcOrd="1" destOrd="0" presId="urn:microsoft.com/office/officeart/2005/8/layout/chevron2"/>
    <dgm:cxn modelId="{DBCF0AF8-4184-4A13-A428-F828DC759C88}" type="presParOf" srcId="{0780B5A4-3020-4F2A-B3F0-5F488A0CA89E}" destId="{62BB582B-41D9-4843-AD2C-BFF91B660678}" srcOrd="5" destOrd="0" presId="urn:microsoft.com/office/officeart/2005/8/layout/chevron2"/>
    <dgm:cxn modelId="{14149DF2-0752-4650-9766-B7D26EFC458D}" type="presParOf" srcId="{0780B5A4-3020-4F2A-B3F0-5F488A0CA89E}" destId="{69205E15-353F-4956-8EFF-21414C6DAF25}" srcOrd="6" destOrd="0" presId="urn:microsoft.com/office/officeart/2005/8/layout/chevron2"/>
    <dgm:cxn modelId="{1CFD9393-912E-4589-903F-8012D9A6B82C}" type="presParOf" srcId="{69205E15-353F-4956-8EFF-21414C6DAF25}" destId="{FFA202F9-8E9E-4863-8838-2EE8EA2D68FC}" srcOrd="0" destOrd="0" presId="urn:microsoft.com/office/officeart/2005/8/layout/chevron2"/>
    <dgm:cxn modelId="{C069AC61-7496-41EE-A328-C3F4A2BC13AF}" type="presParOf" srcId="{69205E15-353F-4956-8EFF-21414C6DAF25}" destId="{0127D1D2-7F24-4C96-81C3-746D72FA2CF4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AE8F8CB-8069-4B55-97C6-982CB11CE49E}" type="doc">
      <dgm:prSet loTypeId="urn:microsoft.com/office/officeart/2005/8/layout/chevron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49DEAB58-707E-40C0-952E-B5E6A7367944}">
      <dgm:prSet phldrT="[Testo]" custT="1"/>
      <dgm:spPr>
        <a:gradFill rotWithShape="0">
          <a:gsLst>
            <a:gs pos="0">
              <a:srgbClr val="184A5C"/>
            </a:gs>
            <a:gs pos="70600">
              <a:srgbClr val="0B2843"/>
            </a:gs>
            <a:gs pos="100000">
              <a:schemeClr val="lt2"/>
            </a:gs>
          </a:gsLst>
          <a:lin ang="18900732" scaled="0"/>
        </a:gradFill>
        <a:ln>
          <a:solidFill>
            <a:schemeClr val="tx1"/>
          </a:solidFill>
        </a:ln>
      </dgm:spPr>
      <dgm:t>
        <a:bodyPr/>
        <a:lstStyle/>
        <a:p>
          <a:pPr algn="ctr"/>
          <a:r>
            <a:rPr lang="it-IT" sz="2800" u="none" dirty="0">
              <a:solidFill>
                <a:schemeClr val="tx1"/>
              </a:solidFill>
              <a:latin typeface="Anton" pitchFamily="2" charset="0"/>
              <a:hlinkClick xmlns:r="http://schemas.openxmlformats.org/officeDocument/2006/relationships" r:id="rId1" action="ppaction://hlinksldjump"/>
            </a:rPr>
            <a:t>1°</a:t>
          </a:r>
          <a:endParaRPr lang="it-IT" sz="2800" u="none" dirty="0">
            <a:solidFill>
              <a:schemeClr val="tx1"/>
            </a:solidFill>
            <a:latin typeface="Anton" pitchFamily="2" charset="0"/>
          </a:endParaRPr>
        </a:p>
      </dgm:t>
    </dgm:pt>
    <dgm:pt modelId="{948DA2D0-CB0D-4718-8A03-D4A9FFAF9C3F}" type="parTrans" cxnId="{22C2055F-A7A7-4024-85C4-A58935BF99F4}">
      <dgm:prSet/>
      <dgm:spPr/>
      <dgm:t>
        <a:bodyPr/>
        <a:lstStyle/>
        <a:p>
          <a:endParaRPr lang="it-IT"/>
        </a:p>
      </dgm:t>
    </dgm:pt>
    <dgm:pt modelId="{3016D1FD-0509-4B27-B5C3-043A8A3D6A0E}" type="sibTrans" cxnId="{22C2055F-A7A7-4024-85C4-A58935BF99F4}">
      <dgm:prSet/>
      <dgm:spPr/>
      <dgm:t>
        <a:bodyPr/>
        <a:lstStyle/>
        <a:p>
          <a:endParaRPr lang="it-IT"/>
        </a:p>
      </dgm:t>
    </dgm:pt>
    <dgm:pt modelId="{EDA6E68C-A728-4B2A-8950-0735F2EA7424}">
      <dgm:prSet phldrT="[Testo]" custT="1"/>
      <dgm:spPr>
        <a:solidFill>
          <a:srgbClr val="0B2944"/>
        </a:solidFill>
        <a:ln>
          <a:solidFill>
            <a:schemeClr val="tx1"/>
          </a:solidFill>
        </a:ln>
      </dgm:spPr>
      <dgm:t>
        <a:bodyPr/>
        <a:lstStyle/>
        <a:p>
          <a:r>
            <a:rPr lang="it-IT" sz="2800" dirty="0">
              <a:solidFill>
                <a:schemeClr val="tx1"/>
              </a:solidFill>
              <a:latin typeface="Anton" pitchFamily="2" charset="0"/>
              <a:hlinkClick xmlns:r="http://schemas.openxmlformats.org/officeDocument/2006/relationships" r:id="rId2" action="ppaction://hlinksldjump"/>
            </a:rPr>
            <a:t>2° </a:t>
          </a:r>
          <a:endParaRPr lang="it-IT" sz="2800" dirty="0">
            <a:solidFill>
              <a:schemeClr val="tx1"/>
            </a:solidFill>
            <a:latin typeface="Anton" pitchFamily="2" charset="0"/>
          </a:endParaRPr>
        </a:p>
      </dgm:t>
    </dgm:pt>
    <dgm:pt modelId="{10A4B650-9A7B-4ABC-9757-CB7873112E66}" type="parTrans" cxnId="{2B789861-16A9-4987-8111-C4ED7FCB55C9}">
      <dgm:prSet/>
      <dgm:spPr/>
      <dgm:t>
        <a:bodyPr/>
        <a:lstStyle/>
        <a:p>
          <a:endParaRPr lang="it-IT"/>
        </a:p>
      </dgm:t>
    </dgm:pt>
    <dgm:pt modelId="{FA3F3807-BCA7-4232-BD2B-22A54D962134}" type="sibTrans" cxnId="{2B789861-16A9-4987-8111-C4ED7FCB55C9}">
      <dgm:prSet/>
      <dgm:spPr/>
      <dgm:t>
        <a:bodyPr/>
        <a:lstStyle/>
        <a:p>
          <a:endParaRPr lang="it-IT"/>
        </a:p>
      </dgm:t>
    </dgm:pt>
    <dgm:pt modelId="{58B83C46-2230-4F66-8470-900658CC0758}">
      <dgm:prSet phldrT="[Testo]" custT="1"/>
      <dgm:spPr>
        <a:solidFill>
          <a:srgbClr val="0F314A"/>
        </a:solidFill>
        <a:ln>
          <a:solidFill>
            <a:schemeClr val="tx1"/>
          </a:solidFill>
        </a:ln>
      </dgm:spPr>
      <dgm:t>
        <a:bodyPr/>
        <a:lstStyle/>
        <a:p>
          <a:r>
            <a:rPr lang="it-IT" sz="2800" dirty="0">
              <a:solidFill>
                <a:schemeClr val="tx1"/>
              </a:solidFill>
              <a:latin typeface="Anton" pitchFamily="2" charset="0"/>
              <a:hlinkClick xmlns:r="http://schemas.openxmlformats.org/officeDocument/2006/relationships" r:id="rId3" action="ppaction://hlinksldjump"/>
            </a:rPr>
            <a:t>3°</a:t>
          </a:r>
          <a:endParaRPr lang="it-IT" sz="2800" dirty="0">
            <a:solidFill>
              <a:schemeClr val="tx1"/>
            </a:solidFill>
            <a:latin typeface="Anton" pitchFamily="2" charset="0"/>
          </a:endParaRPr>
        </a:p>
      </dgm:t>
    </dgm:pt>
    <dgm:pt modelId="{ACCDC222-53B8-4A1E-BD89-2EDB86ED5A0C}" type="parTrans" cxnId="{8C3D9D26-704D-4DC4-9282-EFBB60B0699B}">
      <dgm:prSet/>
      <dgm:spPr/>
      <dgm:t>
        <a:bodyPr/>
        <a:lstStyle/>
        <a:p>
          <a:endParaRPr lang="it-IT"/>
        </a:p>
      </dgm:t>
    </dgm:pt>
    <dgm:pt modelId="{8C1F422C-52A2-411B-9E57-CE01CC9F262B}" type="sibTrans" cxnId="{8C3D9D26-704D-4DC4-9282-EFBB60B0699B}">
      <dgm:prSet/>
      <dgm:spPr/>
      <dgm:t>
        <a:bodyPr/>
        <a:lstStyle/>
        <a:p>
          <a:endParaRPr lang="it-IT"/>
        </a:p>
      </dgm:t>
    </dgm:pt>
    <dgm:pt modelId="{072855B0-1D17-4F05-AF9F-DA0984F6C8D3}">
      <dgm:prSet phldrT="[Testo]" custT="1"/>
      <dgm:spPr>
        <a:solidFill>
          <a:srgbClr val="0B2944"/>
        </a:solidFill>
        <a:ln>
          <a:solidFill>
            <a:schemeClr val="tx1"/>
          </a:solidFill>
        </a:ln>
      </dgm:spPr>
      <dgm:t>
        <a:bodyPr/>
        <a:lstStyle/>
        <a:p>
          <a:r>
            <a:rPr lang="it-IT" sz="2800" dirty="0">
              <a:solidFill>
                <a:schemeClr val="tx1"/>
              </a:solidFill>
              <a:latin typeface="Anton" pitchFamily="2" charset="0"/>
            </a:rPr>
            <a:t>4°</a:t>
          </a:r>
        </a:p>
      </dgm:t>
    </dgm:pt>
    <dgm:pt modelId="{9F0FEADA-2754-4400-B6C7-344EB0AA71BE}" type="parTrans" cxnId="{AA7D85D5-5E71-4762-8E99-8A1941450382}">
      <dgm:prSet/>
      <dgm:spPr/>
      <dgm:t>
        <a:bodyPr/>
        <a:lstStyle/>
        <a:p>
          <a:endParaRPr lang="it-IT"/>
        </a:p>
      </dgm:t>
    </dgm:pt>
    <dgm:pt modelId="{395B58F8-C478-4501-A233-40B4AACA8738}" type="sibTrans" cxnId="{AA7D85D5-5E71-4762-8E99-8A1941450382}">
      <dgm:prSet/>
      <dgm:spPr/>
      <dgm:t>
        <a:bodyPr/>
        <a:lstStyle/>
        <a:p>
          <a:endParaRPr lang="it-IT"/>
        </a:p>
      </dgm:t>
    </dgm:pt>
    <dgm:pt modelId="{23DE82EC-887C-47FF-B0C0-33CA69E54B2C}">
      <dgm:prSet custT="1"/>
      <dgm:spPr>
        <a:gradFill rotWithShape="0">
          <a:gsLst>
            <a:gs pos="0">
              <a:srgbClr val="044C48"/>
            </a:gs>
            <a:gs pos="50000">
              <a:srgbClr val="184A5C"/>
            </a:gs>
            <a:gs pos="100000">
              <a:srgbClr val="221651"/>
            </a:gs>
          </a:gsLst>
          <a:lin ang="18900732" scaled="0"/>
        </a:gradFill>
        <a:ln>
          <a:solidFill>
            <a:schemeClr val="tx1"/>
          </a:solidFill>
        </a:ln>
      </dgm:spPr>
      <dgm:t>
        <a:bodyPr/>
        <a:lstStyle/>
        <a:p>
          <a:pPr algn="l">
            <a:buFontTx/>
            <a:buNone/>
          </a:pPr>
          <a:r>
            <a:rPr lang="it-IT" sz="2800" dirty="0">
              <a:solidFill>
                <a:schemeClr val="tx1"/>
              </a:solidFill>
              <a:latin typeface="Anton" pitchFamily="2" charset="0"/>
            </a:rPr>
            <a:t>PROGRAMMA COPERNICUS</a:t>
          </a:r>
          <a:endParaRPr lang="it-IT" sz="2800" dirty="0">
            <a:latin typeface="Anton" pitchFamily="2" charset="0"/>
          </a:endParaRPr>
        </a:p>
      </dgm:t>
    </dgm:pt>
    <dgm:pt modelId="{51641800-9FF2-445E-8879-90A7D32D4175}" type="sibTrans" cxnId="{C8B1FB3A-2979-4B0D-B35A-5D4E9FFBB4E3}">
      <dgm:prSet/>
      <dgm:spPr/>
      <dgm:t>
        <a:bodyPr/>
        <a:lstStyle/>
        <a:p>
          <a:endParaRPr lang="it-IT"/>
        </a:p>
      </dgm:t>
    </dgm:pt>
    <dgm:pt modelId="{6D5F7191-216D-4826-8A19-D4BFE71EDE41}" type="parTrans" cxnId="{C8B1FB3A-2979-4B0D-B35A-5D4E9FFBB4E3}">
      <dgm:prSet/>
      <dgm:spPr/>
      <dgm:t>
        <a:bodyPr/>
        <a:lstStyle/>
        <a:p>
          <a:endParaRPr lang="it-IT"/>
        </a:p>
      </dgm:t>
    </dgm:pt>
    <dgm:pt modelId="{A3CDE73D-B6CB-46C2-B36D-6486A39BDF33}">
      <dgm:prSet custT="1"/>
      <dgm:spPr>
        <a:gradFill rotWithShape="0">
          <a:gsLst>
            <a:gs pos="0">
              <a:srgbClr val="044C48"/>
            </a:gs>
            <a:gs pos="50000">
              <a:srgbClr val="184A5C"/>
            </a:gs>
            <a:gs pos="100000">
              <a:srgbClr val="221651"/>
            </a:gs>
          </a:gsLst>
          <a:lin ang="18900732" scaled="0"/>
        </a:gradFill>
        <a:ln>
          <a:solidFill>
            <a:schemeClr val="tx1"/>
          </a:solidFill>
        </a:ln>
      </dgm:spPr>
      <dgm:t>
        <a:bodyPr/>
        <a:lstStyle/>
        <a:p>
          <a:pPr>
            <a:buFontTx/>
            <a:buNone/>
          </a:pPr>
          <a:r>
            <a:rPr lang="it-IT" sz="2800" dirty="0">
              <a:latin typeface="Anton" pitchFamily="2" charset="0"/>
            </a:rPr>
            <a:t>DATI E INFORMAZIONE</a:t>
          </a:r>
        </a:p>
      </dgm:t>
    </dgm:pt>
    <dgm:pt modelId="{A45B9BB8-ED20-4655-9614-B6E8C7E95BDC}" type="parTrans" cxnId="{4A1FA617-8296-4CBA-99D0-ACF513C529EE}">
      <dgm:prSet/>
      <dgm:spPr/>
      <dgm:t>
        <a:bodyPr/>
        <a:lstStyle/>
        <a:p>
          <a:endParaRPr lang="it-IT"/>
        </a:p>
      </dgm:t>
    </dgm:pt>
    <dgm:pt modelId="{4C92AB9D-CB59-4864-87A3-CB899BF3F6FA}" type="sibTrans" cxnId="{4A1FA617-8296-4CBA-99D0-ACF513C529EE}">
      <dgm:prSet/>
      <dgm:spPr/>
      <dgm:t>
        <a:bodyPr/>
        <a:lstStyle/>
        <a:p>
          <a:endParaRPr lang="it-IT"/>
        </a:p>
      </dgm:t>
    </dgm:pt>
    <dgm:pt modelId="{214A429E-E42F-491F-8568-8ED8FE7013EB}">
      <dgm:prSet custT="1"/>
      <dgm:spPr>
        <a:gradFill rotWithShape="0">
          <a:gsLst>
            <a:gs pos="0">
              <a:srgbClr val="044C48"/>
            </a:gs>
            <a:gs pos="50000">
              <a:srgbClr val="184A5C"/>
            </a:gs>
            <a:gs pos="100000">
              <a:srgbClr val="221651"/>
            </a:gs>
          </a:gsLst>
          <a:lin ang="18900732" scaled="0"/>
        </a:gradFill>
        <a:ln>
          <a:solidFill>
            <a:schemeClr val="tx1"/>
          </a:solidFill>
        </a:ln>
      </dgm:spPr>
      <dgm:t>
        <a:bodyPr/>
        <a:lstStyle/>
        <a:p>
          <a:pPr>
            <a:buNone/>
          </a:pPr>
          <a:r>
            <a:rPr lang="it-IT" sz="2800" dirty="0">
              <a:latin typeface="Anton" pitchFamily="2" charset="0"/>
            </a:rPr>
            <a:t>SERVIZI COPERNICUS</a:t>
          </a:r>
        </a:p>
      </dgm:t>
    </dgm:pt>
    <dgm:pt modelId="{ED27668F-8ED3-4BFC-8C91-91DCD7AF5F28}" type="parTrans" cxnId="{1A58B719-03FD-44CC-9640-77B9E6BAFDF4}">
      <dgm:prSet/>
      <dgm:spPr/>
      <dgm:t>
        <a:bodyPr/>
        <a:lstStyle/>
        <a:p>
          <a:endParaRPr lang="it-IT"/>
        </a:p>
      </dgm:t>
    </dgm:pt>
    <dgm:pt modelId="{C7C8778E-5209-4126-9D22-3EBE3478FEA3}" type="sibTrans" cxnId="{1A58B719-03FD-44CC-9640-77B9E6BAFDF4}">
      <dgm:prSet/>
      <dgm:spPr/>
      <dgm:t>
        <a:bodyPr/>
        <a:lstStyle/>
        <a:p>
          <a:endParaRPr lang="it-IT"/>
        </a:p>
      </dgm:t>
    </dgm:pt>
    <dgm:pt modelId="{C8694FD6-3164-4BE1-87FF-D194EA90A950}">
      <dgm:prSet/>
      <dgm:spPr>
        <a:gradFill rotWithShape="0">
          <a:gsLst>
            <a:gs pos="0">
              <a:srgbClr val="044C48"/>
            </a:gs>
            <a:gs pos="50000">
              <a:srgbClr val="184A5C"/>
            </a:gs>
            <a:gs pos="100000">
              <a:srgbClr val="221651"/>
            </a:gs>
          </a:gsLst>
          <a:lin ang="18900732" scaled="0"/>
        </a:gradFill>
        <a:ln>
          <a:solidFill>
            <a:srgbClr val="FFFFFF"/>
          </a:solidFill>
        </a:ln>
      </dgm:spPr>
      <dgm:t>
        <a:bodyPr/>
        <a:lstStyle/>
        <a:p>
          <a:endParaRPr lang="it-IT" dirty="0"/>
        </a:p>
      </dgm:t>
    </dgm:pt>
    <dgm:pt modelId="{22933F48-69DF-4C20-8A98-3C712029E816}" type="parTrans" cxnId="{3A34D660-8DCB-4E4D-A417-96E77B728D7D}">
      <dgm:prSet/>
      <dgm:spPr/>
      <dgm:t>
        <a:bodyPr/>
        <a:lstStyle/>
        <a:p>
          <a:endParaRPr lang="it-IT"/>
        </a:p>
      </dgm:t>
    </dgm:pt>
    <dgm:pt modelId="{557D9DF9-5FFF-4ACD-9D0A-AE4638957FD4}" type="sibTrans" cxnId="{3A34D660-8DCB-4E4D-A417-96E77B728D7D}">
      <dgm:prSet/>
      <dgm:spPr/>
      <dgm:t>
        <a:bodyPr/>
        <a:lstStyle/>
        <a:p>
          <a:endParaRPr lang="it-IT"/>
        </a:p>
      </dgm:t>
    </dgm:pt>
    <dgm:pt modelId="{8A675612-A80C-4C0E-82DD-6E65E49498FD}">
      <dgm:prSet/>
      <dgm:spPr>
        <a:gradFill rotWithShape="0">
          <a:gsLst>
            <a:gs pos="0">
              <a:srgbClr val="044C48"/>
            </a:gs>
            <a:gs pos="50000">
              <a:srgbClr val="184A5C"/>
            </a:gs>
            <a:gs pos="100000">
              <a:srgbClr val="221651"/>
            </a:gs>
          </a:gsLst>
          <a:lin ang="18900732" scaled="0"/>
        </a:gradFill>
        <a:ln>
          <a:solidFill>
            <a:srgbClr val="FFFFFF"/>
          </a:solidFill>
        </a:ln>
      </dgm:spPr>
      <dgm:t>
        <a:bodyPr/>
        <a:lstStyle/>
        <a:p>
          <a:endParaRPr lang="it-IT"/>
        </a:p>
      </dgm:t>
    </dgm:pt>
    <dgm:pt modelId="{212611B7-1D7C-4DAB-867A-63EDA986F43E}" type="parTrans" cxnId="{38C38EC1-D2A2-491D-9901-02ACB25FF851}">
      <dgm:prSet/>
      <dgm:spPr/>
      <dgm:t>
        <a:bodyPr/>
        <a:lstStyle/>
        <a:p>
          <a:endParaRPr lang="it-IT"/>
        </a:p>
      </dgm:t>
    </dgm:pt>
    <dgm:pt modelId="{245D41CD-8B89-4E56-A72E-4A9AA0F2F3F0}" type="sibTrans" cxnId="{38C38EC1-D2A2-491D-9901-02ACB25FF851}">
      <dgm:prSet/>
      <dgm:spPr/>
      <dgm:t>
        <a:bodyPr/>
        <a:lstStyle/>
        <a:p>
          <a:endParaRPr lang="it-IT"/>
        </a:p>
      </dgm:t>
    </dgm:pt>
    <dgm:pt modelId="{0780B5A4-3020-4F2A-B3F0-5F488A0CA89E}" type="pres">
      <dgm:prSet presAssocID="{8AE8F8CB-8069-4B55-97C6-982CB11CE49E}" presName="linearFlow" presStyleCnt="0">
        <dgm:presLayoutVars>
          <dgm:dir/>
          <dgm:animLvl val="lvl"/>
          <dgm:resizeHandles val="exact"/>
        </dgm:presLayoutVars>
      </dgm:prSet>
      <dgm:spPr/>
    </dgm:pt>
    <dgm:pt modelId="{A9F4AC07-C1F8-43A9-9EE2-9102F2094274}" type="pres">
      <dgm:prSet presAssocID="{49DEAB58-707E-40C0-952E-B5E6A7367944}" presName="composite" presStyleCnt="0"/>
      <dgm:spPr/>
    </dgm:pt>
    <dgm:pt modelId="{92B39E77-882A-4403-8E55-F9C9F82D8E3E}" type="pres">
      <dgm:prSet presAssocID="{49DEAB58-707E-40C0-952E-B5E6A7367944}" presName="parentText" presStyleLbl="alignNode1" presStyleIdx="0" presStyleCnt="4">
        <dgm:presLayoutVars>
          <dgm:chMax val="1"/>
          <dgm:bulletEnabled val="1"/>
        </dgm:presLayoutVars>
      </dgm:prSet>
      <dgm:spPr/>
    </dgm:pt>
    <dgm:pt modelId="{87A02324-41DE-48F1-B85E-C4C7A13BC124}" type="pres">
      <dgm:prSet presAssocID="{49DEAB58-707E-40C0-952E-B5E6A7367944}" presName="descendantText" presStyleLbl="alignAcc1" presStyleIdx="0" presStyleCnt="4">
        <dgm:presLayoutVars>
          <dgm:bulletEnabled val="1"/>
        </dgm:presLayoutVars>
      </dgm:prSet>
      <dgm:spPr/>
    </dgm:pt>
    <dgm:pt modelId="{362B063F-956B-4CCE-AADB-D57EC6FB93EF}" type="pres">
      <dgm:prSet presAssocID="{3016D1FD-0509-4B27-B5C3-043A8A3D6A0E}" presName="sp" presStyleCnt="0"/>
      <dgm:spPr/>
    </dgm:pt>
    <dgm:pt modelId="{047A63D6-9DEF-4518-8DD6-13BB1C782294}" type="pres">
      <dgm:prSet presAssocID="{EDA6E68C-A728-4B2A-8950-0735F2EA7424}" presName="composite" presStyleCnt="0"/>
      <dgm:spPr/>
    </dgm:pt>
    <dgm:pt modelId="{97ECB93C-4299-4E59-B162-B4DC1543523C}" type="pres">
      <dgm:prSet presAssocID="{EDA6E68C-A728-4B2A-8950-0735F2EA7424}" presName="parentText" presStyleLbl="alignNode1" presStyleIdx="1" presStyleCnt="4">
        <dgm:presLayoutVars>
          <dgm:chMax val="1"/>
          <dgm:bulletEnabled val="1"/>
        </dgm:presLayoutVars>
      </dgm:prSet>
      <dgm:spPr/>
    </dgm:pt>
    <dgm:pt modelId="{D2E51569-090A-40B9-94FE-504364828C46}" type="pres">
      <dgm:prSet presAssocID="{EDA6E68C-A728-4B2A-8950-0735F2EA7424}" presName="descendantText" presStyleLbl="alignAcc1" presStyleIdx="1" presStyleCnt="4">
        <dgm:presLayoutVars>
          <dgm:bulletEnabled val="1"/>
        </dgm:presLayoutVars>
      </dgm:prSet>
      <dgm:spPr/>
    </dgm:pt>
    <dgm:pt modelId="{6021648F-A9A4-4E66-AD68-79C429727AAD}" type="pres">
      <dgm:prSet presAssocID="{FA3F3807-BCA7-4232-BD2B-22A54D962134}" presName="sp" presStyleCnt="0"/>
      <dgm:spPr/>
    </dgm:pt>
    <dgm:pt modelId="{55A4104D-BFFB-424A-A1CA-2385BEF1AFB5}" type="pres">
      <dgm:prSet presAssocID="{58B83C46-2230-4F66-8470-900658CC0758}" presName="composite" presStyleCnt="0"/>
      <dgm:spPr/>
    </dgm:pt>
    <dgm:pt modelId="{0A2043E6-27BE-433B-A804-FDD02CEAAA08}" type="pres">
      <dgm:prSet presAssocID="{58B83C46-2230-4F66-8470-900658CC0758}" presName="parentText" presStyleLbl="alignNode1" presStyleIdx="2" presStyleCnt="4">
        <dgm:presLayoutVars>
          <dgm:chMax val="1"/>
          <dgm:bulletEnabled val="1"/>
        </dgm:presLayoutVars>
      </dgm:prSet>
      <dgm:spPr/>
    </dgm:pt>
    <dgm:pt modelId="{1E8E4753-A40F-47BF-A06C-D24994F52835}" type="pres">
      <dgm:prSet presAssocID="{58B83C46-2230-4F66-8470-900658CC0758}" presName="descendantText" presStyleLbl="alignAcc1" presStyleIdx="2" presStyleCnt="4">
        <dgm:presLayoutVars>
          <dgm:bulletEnabled val="1"/>
        </dgm:presLayoutVars>
      </dgm:prSet>
      <dgm:spPr/>
    </dgm:pt>
    <dgm:pt modelId="{62BB582B-41D9-4843-AD2C-BFF91B660678}" type="pres">
      <dgm:prSet presAssocID="{8C1F422C-52A2-411B-9E57-CE01CC9F262B}" presName="sp" presStyleCnt="0"/>
      <dgm:spPr/>
    </dgm:pt>
    <dgm:pt modelId="{69205E15-353F-4956-8EFF-21414C6DAF25}" type="pres">
      <dgm:prSet presAssocID="{072855B0-1D17-4F05-AF9F-DA0984F6C8D3}" presName="composite" presStyleCnt="0"/>
      <dgm:spPr/>
    </dgm:pt>
    <dgm:pt modelId="{FFA202F9-8E9E-4863-8838-2EE8EA2D68FC}" type="pres">
      <dgm:prSet presAssocID="{072855B0-1D17-4F05-AF9F-DA0984F6C8D3}" presName="parentText" presStyleLbl="alignNode1" presStyleIdx="3" presStyleCnt="4">
        <dgm:presLayoutVars>
          <dgm:chMax val="1"/>
          <dgm:bulletEnabled val="1"/>
        </dgm:presLayoutVars>
      </dgm:prSet>
      <dgm:spPr/>
    </dgm:pt>
    <dgm:pt modelId="{0127D1D2-7F24-4C96-81C3-746D72FA2CF4}" type="pres">
      <dgm:prSet presAssocID="{072855B0-1D17-4F05-AF9F-DA0984F6C8D3}" presName="descendantText" presStyleLbl="alignAcc1" presStyleIdx="3" presStyleCnt="4">
        <dgm:presLayoutVars>
          <dgm:bulletEnabled val="1"/>
        </dgm:presLayoutVars>
      </dgm:prSet>
      <dgm:spPr/>
    </dgm:pt>
  </dgm:ptLst>
  <dgm:cxnLst>
    <dgm:cxn modelId="{4A1FA617-8296-4CBA-99D0-ACF513C529EE}" srcId="{EDA6E68C-A728-4B2A-8950-0735F2EA7424}" destId="{A3CDE73D-B6CB-46C2-B36D-6486A39BDF33}" srcOrd="0" destOrd="0" parTransId="{A45B9BB8-ED20-4655-9614-B6E8C7E95BDC}" sibTransId="{4C92AB9D-CB59-4864-87A3-CB899BF3F6FA}"/>
    <dgm:cxn modelId="{1A58B719-03FD-44CC-9640-77B9E6BAFDF4}" srcId="{58B83C46-2230-4F66-8470-900658CC0758}" destId="{214A429E-E42F-491F-8568-8ED8FE7013EB}" srcOrd="0" destOrd="0" parTransId="{ED27668F-8ED3-4BFC-8C91-91DCD7AF5F28}" sibTransId="{C7C8778E-5209-4126-9D22-3EBE3478FEA3}"/>
    <dgm:cxn modelId="{97D85523-56C3-4FBB-BCEB-2F15AC28616F}" type="presOf" srcId="{58B83C46-2230-4F66-8470-900658CC0758}" destId="{0A2043E6-27BE-433B-A804-FDD02CEAAA08}" srcOrd="0" destOrd="0" presId="urn:microsoft.com/office/officeart/2005/8/layout/chevron2"/>
    <dgm:cxn modelId="{8C3D9D26-704D-4DC4-9282-EFBB60B0699B}" srcId="{8AE8F8CB-8069-4B55-97C6-982CB11CE49E}" destId="{58B83C46-2230-4F66-8470-900658CC0758}" srcOrd="2" destOrd="0" parTransId="{ACCDC222-53B8-4A1E-BD89-2EDB86ED5A0C}" sibTransId="{8C1F422C-52A2-411B-9E57-CE01CC9F262B}"/>
    <dgm:cxn modelId="{5BFBDA35-B16E-4DA3-A0CC-9F688A2023EC}" type="presOf" srcId="{49DEAB58-707E-40C0-952E-B5E6A7367944}" destId="{92B39E77-882A-4403-8E55-F9C9F82D8E3E}" srcOrd="0" destOrd="0" presId="urn:microsoft.com/office/officeart/2005/8/layout/chevron2"/>
    <dgm:cxn modelId="{C8B1FB3A-2979-4B0D-B35A-5D4E9FFBB4E3}" srcId="{49DEAB58-707E-40C0-952E-B5E6A7367944}" destId="{23DE82EC-887C-47FF-B0C0-33CA69E54B2C}" srcOrd="0" destOrd="0" parTransId="{6D5F7191-216D-4826-8A19-D4BFE71EDE41}" sibTransId="{51641800-9FF2-445E-8879-90A7D32D4175}"/>
    <dgm:cxn modelId="{ACF66A3F-2E67-4D47-917F-FEC5791402F9}" type="presOf" srcId="{C8694FD6-3164-4BE1-87FF-D194EA90A950}" destId="{0127D1D2-7F24-4C96-81C3-746D72FA2CF4}" srcOrd="0" destOrd="1" presId="urn:microsoft.com/office/officeart/2005/8/layout/chevron2"/>
    <dgm:cxn modelId="{22C2055F-A7A7-4024-85C4-A58935BF99F4}" srcId="{8AE8F8CB-8069-4B55-97C6-982CB11CE49E}" destId="{49DEAB58-707E-40C0-952E-B5E6A7367944}" srcOrd="0" destOrd="0" parTransId="{948DA2D0-CB0D-4718-8A03-D4A9FFAF9C3F}" sibTransId="{3016D1FD-0509-4B27-B5C3-043A8A3D6A0E}"/>
    <dgm:cxn modelId="{3A34D660-8DCB-4E4D-A417-96E77B728D7D}" srcId="{072855B0-1D17-4F05-AF9F-DA0984F6C8D3}" destId="{C8694FD6-3164-4BE1-87FF-D194EA90A950}" srcOrd="1" destOrd="0" parTransId="{22933F48-69DF-4C20-8A98-3C712029E816}" sibTransId="{557D9DF9-5FFF-4ACD-9D0A-AE4638957FD4}"/>
    <dgm:cxn modelId="{2B789861-16A9-4987-8111-C4ED7FCB55C9}" srcId="{8AE8F8CB-8069-4B55-97C6-982CB11CE49E}" destId="{EDA6E68C-A728-4B2A-8950-0735F2EA7424}" srcOrd="1" destOrd="0" parTransId="{10A4B650-9A7B-4ABC-9757-CB7873112E66}" sibTransId="{FA3F3807-BCA7-4232-BD2B-22A54D962134}"/>
    <dgm:cxn modelId="{9878F272-776C-439C-99B6-018D3468881C}" type="presOf" srcId="{8AE8F8CB-8069-4B55-97C6-982CB11CE49E}" destId="{0780B5A4-3020-4F2A-B3F0-5F488A0CA89E}" srcOrd="0" destOrd="0" presId="urn:microsoft.com/office/officeart/2005/8/layout/chevron2"/>
    <dgm:cxn modelId="{405B6B73-37A4-4EC4-8333-736F93E50802}" type="presOf" srcId="{8A675612-A80C-4C0E-82DD-6E65E49498FD}" destId="{0127D1D2-7F24-4C96-81C3-746D72FA2CF4}" srcOrd="0" destOrd="0" presId="urn:microsoft.com/office/officeart/2005/8/layout/chevron2"/>
    <dgm:cxn modelId="{29CF0A76-A8F3-453B-A2E0-C980E1A7C91E}" type="presOf" srcId="{23DE82EC-887C-47FF-B0C0-33CA69E54B2C}" destId="{87A02324-41DE-48F1-B85E-C4C7A13BC124}" srcOrd="0" destOrd="0" presId="urn:microsoft.com/office/officeart/2005/8/layout/chevron2"/>
    <dgm:cxn modelId="{0E662F93-0129-4E07-B666-96175FD45315}" type="presOf" srcId="{EDA6E68C-A728-4B2A-8950-0735F2EA7424}" destId="{97ECB93C-4299-4E59-B162-B4DC1543523C}" srcOrd="0" destOrd="0" presId="urn:microsoft.com/office/officeart/2005/8/layout/chevron2"/>
    <dgm:cxn modelId="{47E8FFA5-F3B4-4B0C-B0BE-80431C6E3F8C}" type="presOf" srcId="{072855B0-1D17-4F05-AF9F-DA0984F6C8D3}" destId="{FFA202F9-8E9E-4863-8838-2EE8EA2D68FC}" srcOrd="0" destOrd="0" presId="urn:microsoft.com/office/officeart/2005/8/layout/chevron2"/>
    <dgm:cxn modelId="{38C38EC1-D2A2-491D-9901-02ACB25FF851}" srcId="{072855B0-1D17-4F05-AF9F-DA0984F6C8D3}" destId="{8A675612-A80C-4C0E-82DD-6E65E49498FD}" srcOrd="0" destOrd="0" parTransId="{212611B7-1D7C-4DAB-867A-63EDA986F43E}" sibTransId="{245D41CD-8B89-4E56-A72E-4A9AA0F2F3F0}"/>
    <dgm:cxn modelId="{AA7D85D5-5E71-4762-8E99-8A1941450382}" srcId="{8AE8F8CB-8069-4B55-97C6-982CB11CE49E}" destId="{072855B0-1D17-4F05-AF9F-DA0984F6C8D3}" srcOrd="3" destOrd="0" parTransId="{9F0FEADA-2754-4400-B6C7-344EB0AA71BE}" sibTransId="{395B58F8-C478-4501-A233-40B4AACA8738}"/>
    <dgm:cxn modelId="{8B21E7E0-8145-4747-904C-BCC5824CED41}" type="presOf" srcId="{A3CDE73D-B6CB-46C2-B36D-6486A39BDF33}" destId="{D2E51569-090A-40B9-94FE-504364828C46}" srcOrd="0" destOrd="0" presId="urn:microsoft.com/office/officeart/2005/8/layout/chevron2"/>
    <dgm:cxn modelId="{A812FFF9-6D00-4F9E-BE0B-F5D8887AACC9}" type="presOf" srcId="{214A429E-E42F-491F-8568-8ED8FE7013EB}" destId="{1E8E4753-A40F-47BF-A06C-D24994F52835}" srcOrd="0" destOrd="0" presId="urn:microsoft.com/office/officeart/2005/8/layout/chevron2"/>
    <dgm:cxn modelId="{171F8CB4-B9C9-4FE0-9A95-5CD65538C4C2}" type="presParOf" srcId="{0780B5A4-3020-4F2A-B3F0-5F488A0CA89E}" destId="{A9F4AC07-C1F8-43A9-9EE2-9102F2094274}" srcOrd="0" destOrd="0" presId="urn:microsoft.com/office/officeart/2005/8/layout/chevron2"/>
    <dgm:cxn modelId="{D5D96893-B688-4BFF-9249-165000B76254}" type="presParOf" srcId="{A9F4AC07-C1F8-43A9-9EE2-9102F2094274}" destId="{92B39E77-882A-4403-8E55-F9C9F82D8E3E}" srcOrd="0" destOrd="0" presId="urn:microsoft.com/office/officeart/2005/8/layout/chevron2"/>
    <dgm:cxn modelId="{BA0A2FC7-2E8B-402B-804D-323BAD357FE4}" type="presParOf" srcId="{A9F4AC07-C1F8-43A9-9EE2-9102F2094274}" destId="{87A02324-41DE-48F1-B85E-C4C7A13BC124}" srcOrd="1" destOrd="0" presId="urn:microsoft.com/office/officeart/2005/8/layout/chevron2"/>
    <dgm:cxn modelId="{906ADD4F-6658-4607-9817-B5CCF328A0EC}" type="presParOf" srcId="{0780B5A4-3020-4F2A-B3F0-5F488A0CA89E}" destId="{362B063F-956B-4CCE-AADB-D57EC6FB93EF}" srcOrd="1" destOrd="0" presId="urn:microsoft.com/office/officeart/2005/8/layout/chevron2"/>
    <dgm:cxn modelId="{EA033B7F-B0ED-46C6-B7EA-7C131D2DC116}" type="presParOf" srcId="{0780B5A4-3020-4F2A-B3F0-5F488A0CA89E}" destId="{047A63D6-9DEF-4518-8DD6-13BB1C782294}" srcOrd="2" destOrd="0" presId="urn:microsoft.com/office/officeart/2005/8/layout/chevron2"/>
    <dgm:cxn modelId="{204BA7BE-FE90-4EE1-848B-857E6EF23288}" type="presParOf" srcId="{047A63D6-9DEF-4518-8DD6-13BB1C782294}" destId="{97ECB93C-4299-4E59-B162-B4DC1543523C}" srcOrd="0" destOrd="0" presId="urn:microsoft.com/office/officeart/2005/8/layout/chevron2"/>
    <dgm:cxn modelId="{0B07ED39-4FE6-4924-ABF3-A0427952E7ED}" type="presParOf" srcId="{047A63D6-9DEF-4518-8DD6-13BB1C782294}" destId="{D2E51569-090A-40B9-94FE-504364828C46}" srcOrd="1" destOrd="0" presId="urn:microsoft.com/office/officeart/2005/8/layout/chevron2"/>
    <dgm:cxn modelId="{0A393107-2FD7-424D-81C4-E0F2F6273214}" type="presParOf" srcId="{0780B5A4-3020-4F2A-B3F0-5F488A0CA89E}" destId="{6021648F-A9A4-4E66-AD68-79C429727AAD}" srcOrd="3" destOrd="0" presId="urn:microsoft.com/office/officeart/2005/8/layout/chevron2"/>
    <dgm:cxn modelId="{AA24A003-84FC-4A15-9529-9B5209D9D97E}" type="presParOf" srcId="{0780B5A4-3020-4F2A-B3F0-5F488A0CA89E}" destId="{55A4104D-BFFB-424A-A1CA-2385BEF1AFB5}" srcOrd="4" destOrd="0" presId="urn:microsoft.com/office/officeart/2005/8/layout/chevron2"/>
    <dgm:cxn modelId="{7A1AEE11-FCCB-441F-B7C7-7F64A6C9E128}" type="presParOf" srcId="{55A4104D-BFFB-424A-A1CA-2385BEF1AFB5}" destId="{0A2043E6-27BE-433B-A804-FDD02CEAAA08}" srcOrd="0" destOrd="0" presId="urn:microsoft.com/office/officeart/2005/8/layout/chevron2"/>
    <dgm:cxn modelId="{E224A86C-1304-47A4-BFD8-58F85AA7D88C}" type="presParOf" srcId="{55A4104D-BFFB-424A-A1CA-2385BEF1AFB5}" destId="{1E8E4753-A40F-47BF-A06C-D24994F52835}" srcOrd="1" destOrd="0" presId="urn:microsoft.com/office/officeart/2005/8/layout/chevron2"/>
    <dgm:cxn modelId="{DBCF0AF8-4184-4A13-A428-F828DC759C88}" type="presParOf" srcId="{0780B5A4-3020-4F2A-B3F0-5F488A0CA89E}" destId="{62BB582B-41D9-4843-AD2C-BFF91B660678}" srcOrd="5" destOrd="0" presId="urn:microsoft.com/office/officeart/2005/8/layout/chevron2"/>
    <dgm:cxn modelId="{14149DF2-0752-4650-9766-B7D26EFC458D}" type="presParOf" srcId="{0780B5A4-3020-4F2A-B3F0-5F488A0CA89E}" destId="{69205E15-353F-4956-8EFF-21414C6DAF25}" srcOrd="6" destOrd="0" presId="urn:microsoft.com/office/officeart/2005/8/layout/chevron2"/>
    <dgm:cxn modelId="{1CFD9393-912E-4589-903F-8012D9A6B82C}" type="presParOf" srcId="{69205E15-353F-4956-8EFF-21414C6DAF25}" destId="{FFA202F9-8E9E-4863-8838-2EE8EA2D68FC}" srcOrd="0" destOrd="0" presId="urn:microsoft.com/office/officeart/2005/8/layout/chevron2"/>
    <dgm:cxn modelId="{C069AC61-7496-41EE-A328-C3F4A2BC13AF}" type="presParOf" srcId="{69205E15-353F-4956-8EFF-21414C6DAF25}" destId="{0127D1D2-7F24-4C96-81C3-746D72FA2CF4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AE8F8CB-8069-4B55-97C6-982CB11CE49E}" type="doc">
      <dgm:prSet loTypeId="urn:microsoft.com/office/officeart/2005/8/layout/chevron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49DEAB58-707E-40C0-952E-B5E6A7367944}">
      <dgm:prSet phldrT="[Testo]" custT="1"/>
      <dgm:spPr>
        <a:gradFill rotWithShape="0">
          <a:gsLst>
            <a:gs pos="0">
              <a:srgbClr val="184A5C"/>
            </a:gs>
            <a:gs pos="70600">
              <a:srgbClr val="0B2843"/>
            </a:gs>
            <a:gs pos="100000">
              <a:schemeClr val="lt2"/>
            </a:gs>
          </a:gsLst>
          <a:lin ang="18900732" scaled="0"/>
        </a:gradFill>
        <a:ln>
          <a:solidFill>
            <a:schemeClr val="tx1"/>
          </a:solidFill>
        </a:ln>
      </dgm:spPr>
      <dgm:t>
        <a:bodyPr/>
        <a:lstStyle/>
        <a:p>
          <a:pPr algn="ctr"/>
          <a:r>
            <a:rPr lang="it-IT" sz="2800" u="none" dirty="0">
              <a:solidFill>
                <a:schemeClr val="tx1"/>
              </a:solidFill>
              <a:latin typeface="Anton" pitchFamily="2" charset="0"/>
              <a:hlinkClick xmlns:r="http://schemas.openxmlformats.org/officeDocument/2006/relationships" r:id="rId1" action="ppaction://hlinksldjump"/>
            </a:rPr>
            <a:t>1°</a:t>
          </a:r>
          <a:endParaRPr lang="it-IT" sz="2800" u="none" dirty="0">
            <a:solidFill>
              <a:schemeClr val="tx1"/>
            </a:solidFill>
            <a:latin typeface="Anton" pitchFamily="2" charset="0"/>
          </a:endParaRPr>
        </a:p>
      </dgm:t>
    </dgm:pt>
    <dgm:pt modelId="{948DA2D0-CB0D-4718-8A03-D4A9FFAF9C3F}" type="parTrans" cxnId="{22C2055F-A7A7-4024-85C4-A58935BF99F4}">
      <dgm:prSet/>
      <dgm:spPr/>
      <dgm:t>
        <a:bodyPr/>
        <a:lstStyle/>
        <a:p>
          <a:endParaRPr lang="it-IT"/>
        </a:p>
      </dgm:t>
    </dgm:pt>
    <dgm:pt modelId="{3016D1FD-0509-4B27-B5C3-043A8A3D6A0E}" type="sibTrans" cxnId="{22C2055F-A7A7-4024-85C4-A58935BF99F4}">
      <dgm:prSet/>
      <dgm:spPr/>
      <dgm:t>
        <a:bodyPr/>
        <a:lstStyle/>
        <a:p>
          <a:endParaRPr lang="it-IT"/>
        </a:p>
      </dgm:t>
    </dgm:pt>
    <dgm:pt modelId="{EDA6E68C-A728-4B2A-8950-0735F2EA7424}">
      <dgm:prSet phldrT="[Testo]" custT="1"/>
      <dgm:spPr>
        <a:solidFill>
          <a:srgbClr val="0B2944"/>
        </a:solidFill>
        <a:ln>
          <a:solidFill>
            <a:schemeClr val="tx1"/>
          </a:solidFill>
        </a:ln>
      </dgm:spPr>
      <dgm:t>
        <a:bodyPr/>
        <a:lstStyle/>
        <a:p>
          <a:r>
            <a:rPr lang="it-IT" sz="2800" dirty="0">
              <a:solidFill>
                <a:schemeClr val="tx1"/>
              </a:solidFill>
              <a:latin typeface="Anton" pitchFamily="2" charset="0"/>
              <a:hlinkClick xmlns:r="http://schemas.openxmlformats.org/officeDocument/2006/relationships" r:id="rId2" action="ppaction://hlinksldjump"/>
            </a:rPr>
            <a:t>2° </a:t>
          </a:r>
          <a:endParaRPr lang="it-IT" sz="2800" dirty="0">
            <a:solidFill>
              <a:schemeClr val="tx1"/>
            </a:solidFill>
            <a:latin typeface="Anton" pitchFamily="2" charset="0"/>
          </a:endParaRPr>
        </a:p>
      </dgm:t>
    </dgm:pt>
    <dgm:pt modelId="{10A4B650-9A7B-4ABC-9757-CB7873112E66}" type="parTrans" cxnId="{2B789861-16A9-4987-8111-C4ED7FCB55C9}">
      <dgm:prSet/>
      <dgm:spPr/>
      <dgm:t>
        <a:bodyPr/>
        <a:lstStyle/>
        <a:p>
          <a:endParaRPr lang="it-IT"/>
        </a:p>
      </dgm:t>
    </dgm:pt>
    <dgm:pt modelId="{FA3F3807-BCA7-4232-BD2B-22A54D962134}" type="sibTrans" cxnId="{2B789861-16A9-4987-8111-C4ED7FCB55C9}">
      <dgm:prSet/>
      <dgm:spPr/>
      <dgm:t>
        <a:bodyPr/>
        <a:lstStyle/>
        <a:p>
          <a:endParaRPr lang="it-IT"/>
        </a:p>
      </dgm:t>
    </dgm:pt>
    <dgm:pt modelId="{58B83C46-2230-4F66-8470-900658CC0758}">
      <dgm:prSet phldrT="[Testo]" custT="1"/>
      <dgm:spPr>
        <a:solidFill>
          <a:srgbClr val="0F314A"/>
        </a:solidFill>
        <a:ln>
          <a:solidFill>
            <a:schemeClr val="tx1"/>
          </a:solidFill>
        </a:ln>
      </dgm:spPr>
      <dgm:t>
        <a:bodyPr/>
        <a:lstStyle/>
        <a:p>
          <a:r>
            <a:rPr lang="it-IT" sz="2800" dirty="0">
              <a:solidFill>
                <a:schemeClr val="tx1"/>
              </a:solidFill>
              <a:latin typeface="Anton" pitchFamily="2" charset="0"/>
              <a:hlinkClick xmlns:r="http://schemas.openxmlformats.org/officeDocument/2006/relationships" r:id="rId3" action="ppaction://hlinksldjump"/>
            </a:rPr>
            <a:t>3°</a:t>
          </a:r>
          <a:endParaRPr lang="it-IT" sz="2800" dirty="0">
            <a:solidFill>
              <a:schemeClr val="tx1"/>
            </a:solidFill>
            <a:latin typeface="Anton" pitchFamily="2" charset="0"/>
          </a:endParaRPr>
        </a:p>
      </dgm:t>
    </dgm:pt>
    <dgm:pt modelId="{ACCDC222-53B8-4A1E-BD89-2EDB86ED5A0C}" type="parTrans" cxnId="{8C3D9D26-704D-4DC4-9282-EFBB60B0699B}">
      <dgm:prSet/>
      <dgm:spPr/>
      <dgm:t>
        <a:bodyPr/>
        <a:lstStyle/>
        <a:p>
          <a:endParaRPr lang="it-IT"/>
        </a:p>
      </dgm:t>
    </dgm:pt>
    <dgm:pt modelId="{8C1F422C-52A2-411B-9E57-CE01CC9F262B}" type="sibTrans" cxnId="{8C3D9D26-704D-4DC4-9282-EFBB60B0699B}">
      <dgm:prSet/>
      <dgm:spPr/>
      <dgm:t>
        <a:bodyPr/>
        <a:lstStyle/>
        <a:p>
          <a:endParaRPr lang="it-IT"/>
        </a:p>
      </dgm:t>
    </dgm:pt>
    <dgm:pt modelId="{072855B0-1D17-4F05-AF9F-DA0984F6C8D3}">
      <dgm:prSet phldrT="[Testo]" custT="1"/>
      <dgm:spPr>
        <a:solidFill>
          <a:srgbClr val="0B2944"/>
        </a:solidFill>
        <a:ln>
          <a:solidFill>
            <a:schemeClr val="tx1"/>
          </a:solidFill>
        </a:ln>
      </dgm:spPr>
      <dgm:t>
        <a:bodyPr/>
        <a:lstStyle/>
        <a:p>
          <a:r>
            <a:rPr lang="it-IT" sz="2800" dirty="0">
              <a:solidFill>
                <a:schemeClr val="tx1"/>
              </a:solidFill>
              <a:latin typeface="Anton" pitchFamily="2" charset="0"/>
            </a:rPr>
            <a:t>4°</a:t>
          </a:r>
        </a:p>
      </dgm:t>
    </dgm:pt>
    <dgm:pt modelId="{9F0FEADA-2754-4400-B6C7-344EB0AA71BE}" type="parTrans" cxnId="{AA7D85D5-5E71-4762-8E99-8A1941450382}">
      <dgm:prSet/>
      <dgm:spPr/>
      <dgm:t>
        <a:bodyPr/>
        <a:lstStyle/>
        <a:p>
          <a:endParaRPr lang="it-IT"/>
        </a:p>
      </dgm:t>
    </dgm:pt>
    <dgm:pt modelId="{395B58F8-C478-4501-A233-40B4AACA8738}" type="sibTrans" cxnId="{AA7D85D5-5E71-4762-8E99-8A1941450382}">
      <dgm:prSet/>
      <dgm:spPr/>
      <dgm:t>
        <a:bodyPr/>
        <a:lstStyle/>
        <a:p>
          <a:endParaRPr lang="it-IT"/>
        </a:p>
      </dgm:t>
    </dgm:pt>
    <dgm:pt modelId="{23DE82EC-887C-47FF-B0C0-33CA69E54B2C}">
      <dgm:prSet custT="1"/>
      <dgm:spPr>
        <a:gradFill rotWithShape="0">
          <a:gsLst>
            <a:gs pos="0">
              <a:srgbClr val="044C48"/>
            </a:gs>
            <a:gs pos="50000">
              <a:srgbClr val="184A5C"/>
            </a:gs>
            <a:gs pos="100000">
              <a:srgbClr val="221651"/>
            </a:gs>
          </a:gsLst>
          <a:lin ang="18900732" scaled="0"/>
        </a:gradFill>
        <a:ln>
          <a:solidFill>
            <a:schemeClr val="tx1"/>
          </a:solidFill>
        </a:ln>
      </dgm:spPr>
      <dgm:t>
        <a:bodyPr/>
        <a:lstStyle/>
        <a:p>
          <a:pPr algn="l">
            <a:buFontTx/>
            <a:buNone/>
          </a:pPr>
          <a:r>
            <a:rPr lang="it-IT" sz="2800" dirty="0">
              <a:solidFill>
                <a:schemeClr val="tx1"/>
              </a:solidFill>
              <a:latin typeface="Anton" pitchFamily="2" charset="0"/>
            </a:rPr>
            <a:t>PROGRAMMA COPERNICUS</a:t>
          </a:r>
          <a:endParaRPr lang="it-IT" sz="2800" dirty="0">
            <a:latin typeface="Anton" pitchFamily="2" charset="0"/>
          </a:endParaRPr>
        </a:p>
      </dgm:t>
    </dgm:pt>
    <dgm:pt modelId="{51641800-9FF2-445E-8879-90A7D32D4175}" type="sibTrans" cxnId="{C8B1FB3A-2979-4B0D-B35A-5D4E9FFBB4E3}">
      <dgm:prSet/>
      <dgm:spPr/>
      <dgm:t>
        <a:bodyPr/>
        <a:lstStyle/>
        <a:p>
          <a:endParaRPr lang="it-IT"/>
        </a:p>
      </dgm:t>
    </dgm:pt>
    <dgm:pt modelId="{6D5F7191-216D-4826-8A19-D4BFE71EDE41}" type="parTrans" cxnId="{C8B1FB3A-2979-4B0D-B35A-5D4E9FFBB4E3}">
      <dgm:prSet/>
      <dgm:spPr/>
      <dgm:t>
        <a:bodyPr/>
        <a:lstStyle/>
        <a:p>
          <a:endParaRPr lang="it-IT"/>
        </a:p>
      </dgm:t>
    </dgm:pt>
    <dgm:pt modelId="{A3CDE73D-B6CB-46C2-B36D-6486A39BDF33}">
      <dgm:prSet custT="1"/>
      <dgm:spPr>
        <a:gradFill rotWithShape="0">
          <a:gsLst>
            <a:gs pos="0">
              <a:srgbClr val="044C48"/>
            </a:gs>
            <a:gs pos="50000">
              <a:srgbClr val="184A5C"/>
            </a:gs>
            <a:gs pos="100000">
              <a:srgbClr val="221651"/>
            </a:gs>
          </a:gsLst>
          <a:lin ang="18900732" scaled="0"/>
        </a:gradFill>
        <a:ln>
          <a:solidFill>
            <a:schemeClr val="tx1"/>
          </a:solidFill>
        </a:ln>
      </dgm:spPr>
      <dgm:t>
        <a:bodyPr/>
        <a:lstStyle/>
        <a:p>
          <a:pPr>
            <a:buFontTx/>
            <a:buNone/>
          </a:pPr>
          <a:r>
            <a:rPr lang="it-IT" sz="2800" dirty="0">
              <a:latin typeface="Anton" pitchFamily="2" charset="0"/>
            </a:rPr>
            <a:t>DATI E INFORMAZIONE</a:t>
          </a:r>
        </a:p>
      </dgm:t>
    </dgm:pt>
    <dgm:pt modelId="{A45B9BB8-ED20-4655-9614-B6E8C7E95BDC}" type="parTrans" cxnId="{4A1FA617-8296-4CBA-99D0-ACF513C529EE}">
      <dgm:prSet/>
      <dgm:spPr/>
      <dgm:t>
        <a:bodyPr/>
        <a:lstStyle/>
        <a:p>
          <a:endParaRPr lang="it-IT"/>
        </a:p>
      </dgm:t>
    </dgm:pt>
    <dgm:pt modelId="{4C92AB9D-CB59-4864-87A3-CB899BF3F6FA}" type="sibTrans" cxnId="{4A1FA617-8296-4CBA-99D0-ACF513C529EE}">
      <dgm:prSet/>
      <dgm:spPr/>
      <dgm:t>
        <a:bodyPr/>
        <a:lstStyle/>
        <a:p>
          <a:endParaRPr lang="it-IT"/>
        </a:p>
      </dgm:t>
    </dgm:pt>
    <dgm:pt modelId="{214A429E-E42F-491F-8568-8ED8FE7013EB}">
      <dgm:prSet custT="1"/>
      <dgm:spPr>
        <a:gradFill rotWithShape="0">
          <a:gsLst>
            <a:gs pos="0">
              <a:srgbClr val="044C48"/>
            </a:gs>
            <a:gs pos="50000">
              <a:srgbClr val="184A5C"/>
            </a:gs>
            <a:gs pos="100000">
              <a:srgbClr val="221651"/>
            </a:gs>
          </a:gsLst>
          <a:lin ang="18900732" scaled="0"/>
        </a:gradFill>
        <a:ln>
          <a:solidFill>
            <a:schemeClr val="tx1"/>
          </a:solidFill>
        </a:ln>
      </dgm:spPr>
      <dgm:t>
        <a:bodyPr/>
        <a:lstStyle/>
        <a:p>
          <a:pPr>
            <a:buNone/>
          </a:pPr>
          <a:r>
            <a:rPr lang="it-IT" sz="2800" dirty="0">
              <a:latin typeface="Anton" pitchFamily="2" charset="0"/>
            </a:rPr>
            <a:t>SERVIZI COPERNICUS</a:t>
          </a:r>
        </a:p>
      </dgm:t>
    </dgm:pt>
    <dgm:pt modelId="{ED27668F-8ED3-4BFC-8C91-91DCD7AF5F28}" type="parTrans" cxnId="{1A58B719-03FD-44CC-9640-77B9E6BAFDF4}">
      <dgm:prSet/>
      <dgm:spPr/>
      <dgm:t>
        <a:bodyPr/>
        <a:lstStyle/>
        <a:p>
          <a:endParaRPr lang="it-IT"/>
        </a:p>
      </dgm:t>
    </dgm:pt>
    <dgm:pt modelId="{C7C8778E-5209-4126-9D22-3EBE3478FEA3}" type="sibTrans" cxnId="{1A58B719-03FD-44CC-9640-77B9E6BAFDF4}">
      <dgm:prSet/>
      <dgm:spPr/>
      <dgm:t>
        <a:bodyPr/>
        <a:lstStyle/>
        <a:p>
          <a:endParaRPr lang="it-IT"/>
        </a:p>
      </dgm:t>
    </dgm:pt>
    <dgm:pt modelId="{C8694FD6-3164-4BE1-87FF-D194EA90A950}">
      <dgm:prSet/>
      <dgm:spPr>
        <a:gradFill rotWithShape="0">
          <a:gsLst>
            <a:gs pos="0">
              <a:srgbClr val="044C48"/>
            </a:gs>
            <a:gs pos="50000">
              <a:srgbClr val="184A5C"/>
            </a:gs>
            <a:gs pos="100000">
              <a:srgbClr val="221651"/>
            </a:gs>
          </a:gsLst>
          <a:lin ang="18900732" scaled="0"/>
        </a:gradFill>
        <a:ln>
          <a:solidFill>
            <a:srgbClr val="FFFFFF"/>
          </a:solidFill>
        </a:ln>
      </dgm:spPr>
      <dgm:t>
        <a:bodyPr/>
        <a:lstStyle/>
        <a:p>
          <a:endParaRPr lang="it-IT" dirty="0"/>
        </a:p>
      </dgm:t>
    </dgm:pt>
    <dgm:pt modelId="{22933F48-69DF-4C20-8A98-3C712029E816}" type="parTrans" cxnId="{3A34D660-8DCB-4E4D-A417-96E77B728D7D}">
      <dgm:prSet/>
      <dgm:spPr/>
      <dgm:t>
        <a:bodyPr/>
        <a:lstStyle/>
        <a:p>
          <a:endParaRPr lang="it-IT"/>
        </a:p>
      </dgm:t>
    </dgm:pt>
    <dgm:pt modelId="{557D9DF9-5FFF-4ACD-9D0A-AE4638957FD4}" type="sibTrans" cxnId="{3A34D660-8DCB-4E4D-A417-96E77B728D7D}">
      <dgm:prSet/>
      <dgm:spPr/>
      <dgm:t>
        <a:bodyPr/>
        <a:lstStyle/>
        <a:p>
          <a:endParaRPr lang="it-IT"/>
        </a:p>
      </dgm:t>
    </dgm:pt>
    <dgm:pt modelId="{8A675612-A80C-4C0E-82DD-6E65E49498FD}">
      <dgm:prSet/>
      <dgm:spPr>
        <a:gradFill rotWithShape="0">
          <a:gsLst>
            <a:gs pos="0">
              <a:srgbClr val="044C48"/>
            </a:gs>
            <a:gs pos="50000">
              <a:srgbClr val="184A5C"/>
            </a:gs>
            <a:gs pos="100000">
              <a:srgbClr val="221651"/>
            </a:gs>
          </a:gsLst>
          <a:lin ang="18900732" scaled="0"/>
        </a:gradFill>
        <a:ln>
          <a:solidFill>
            <a:srgbClr val="FFFFFF"/>
          </a:solidFill>
        </a:ln>
      </dgm:spPr>
      <dgm:t>
        <a:bodyPr/>
        <a:lstStyle/>
        <a:p>
          <a:endParaRPr lang="it-IT"/>
        </a:p>
      </dgm:t>
    </dgm:pt>
    <dgm:pt modelId="{212611B7-1D7C-4DAB-867A-63EDA986F43E}" type="parTrans" cxnId="{38C38EC1-D2A2-491D-9901-02ACB25FF851}">
      <dgm:prSet/>
      <dgm:spPr/>
      <dgm:t>
        <a:bodyPr/>
        <a:lstStyle/>
        <a:p>
          <a:endParaRPr lang="it-IT"/>
        </a:p>
      </dgm:t>
    </dgm:pt>
    <dgm:pt modelId="{245D41CD-8B89-4E56-A72E-4A9AA0F2F3F0}" type="sibTrans" cxnId="{38C38EC1-D2A2-491D-9901-02ACB25FF851}">
      <dgm:prSet/>
      <dgm:spPr/>
      <dgm:t>
        <a:bodyPr/>
        <a:lstStyle/>
        <a:p>
          <a:endParaRPr lang="it-IT"/>
        </a:p>
      </dgm:t>
    </dgm:pt>
    <dgm:pt modelId="{0780B5A4-3020-4F2A-B3F0-5F488A0CA89E}" type="pres">
      <dgm:prSet presAssocID="{8AE8F8CB-8069-4B55-97C6-982CB11CE49E}" presName="linearFlow" presStyleCnt="0">
        <dgm:presLayoutVars>
          <dgm:dir/>
          <dgm:animLvl val="lvl"/>
          <dgm:resizeHandles val="exact"/>
        </dgm:presLayoutVars>
      </dgm:prSet>
      <dgm:spPr/>
    </dgm:pt>
    <dgm:pt modelId="{A9F4AC07-C1F8-43A9-9EE2-9102F2094274}" type="pres">
      <dgm:prSet presAssocID="{49DEAB58-707E-40C0-952E-B5E6A7367944}" presName="composite" presStyleCnt="0"/>
      <dgm:spPr/>
    </dgm:pt>
    <dgm:pt modelId="{92B39E77-882A-4403-8E55-F9C9F82D8E3E}" type="pres">
      <dgm:prSet presAssocID="{49DEAB58-707E-40C0-952E-B5E6A7367944}" presName="parentText" presStyleLbl="alignNode1" presStyleIdx="0" presStyleCnt="4">
        <dgm:presLayoutVars>
          <dgm:chMax val="1"/>
          <dgm:bulletEnabled val="1"/>
        </dgm:presLayoutVars>
      </dgm:prSet>
      <dgm:spPr/>
    </dgm:pt>
    <dgm:pt modelId="{87A02324-41DE-48F1-B85E-C4C7A13BC124}" type="pres">
      <dgm:prSet presAssocID="{49DEAB58-707E-40C0-952E-B5E6A7367944}" presName="descendantText" presStyleLbl="alignAcc1" presStyleIdx="0" presStyleCnt="4">
        <dgm:presLayoutVars>
          <dgm:bulletEnabled val="1"/>
        </dgm:presLayoutVars>
      </dgm:prSet>
      <dgm:spPr/>
    </dgm:pt>
    <dgm:pt modelId="{362B063F-956B-4CCE-AADB-D57EC6FB93EF}" type="pres">
      <dgm:prSet presAssocID="{3016D1FD-0509-4B27-B5C3-043A8A3D6A0E}" presName="sp" presStyleCnt="0"/>
      <dgm:spPr/>
    </dgm:pt>
    <dgm:pt modelId="{047A63D6-9DEF-4518-8DD6-13BB1C782294}" type="pres">
      <dgm:prSet presAssocID="{EDA6E68C-A728-4B2A-8950-0735F2EA7424}" presName="composite" presStyleCnt="0"/>
      <dgm:spPr/>
    </dgm:pt>
    <dgm:pt modelId="{97ECB93C-4299-4E59-B162-B4DC1543523C}" type="pres">
      <dgm:prSet presAssocID="{EDA6E68C-A728-4B2A-8950-0735F2EA7424}" presName="parentText" presStyleLbl="alignNode1" presStyleIdx="1" presStyleCnt="4">
        <dgm:presLayoutVars>
          <dgm:chMax val="1"/>
          <dgm:bulletEnabled val="1"/>
        </dgm:presLayoutVars>
      </dgm:prSet>
      <dgm:spPr/>
    </dgm:pt>
    <dgm:pt modelId="{D2E51569-090A-40B9-94FE-504364828C46}" type="pres">
      <dgm:prSet presAssocID="{EDA6E68C-A728-4B2A-8950-0735F2EA7424}" presName="descendantText" presStyleLbl="alignAcc1" presStyleIdx="1" presStyleCnt="4">
        <dgm:presLayoutVars>
          <dgm:bulletEnabled val="1"/>
        </dgm:presLayoutVars>
      </dgm:prSet>
      <dgm:spPr/>
    </dgm:pt>
    <dgm:pt modelId="{6021648F-A9A4-4E66-AD68-79C429727AAD}" type="pres">
      <dgm:prSet presAssocID="{FA3F3807-BCA7-4232-BD2B-22A54D962134}" presName="sp" presStyleCnt="0"/>
      <dgm:spPr/>
    </dgm:pt>
    <dgm:pt modelId="{55A4104D-BFFB-424A-A1CA-2385BEF1AFB5}" type="pres">
      <dgm:prSet presAssocID="{58B83C46-2230-4F66-8470-900658CC0758}" presName="composite" presStyleCnt="0"/>
      <dgm:spPr/>
    </dgm:pt>
    <dgm:pt modelId="{0A2043E6-27BE-433B-A804-FDD02CEAAA08}" type="pres">
      <dgm:prSet presAssocID="{58B83C46-2230-4F66-8470-900658CC0758}" presName="parentText" presStyleLbl="alignNode1" presStyleIdx="2" presStyleCnt="4">
        <dgm:presLayoutVars>
          <dgm:chMax val="1"/>
          <dgm:bulletEnabled val="1"/>
        </dgm:presLayoutVars>
      </dgm:prSet>
      <dgm:spPr/>
    </dgm:pt>
    <dgm:pt modelId="{1E8E4753-A40F-47BF-A06C-D24994F52835}" type="pres">
      <dgm:prSet presAssocID="{58B83C46-2230-4F66-8470-900658CC0758}" presName="descendantText" presStyleLbl="alignAcc1" presStyleIdx="2" presStyleCnt="4">
        <dgm:presLayoutVars>
          <dgm:bulletEnabled val="1"/>
        </dgm:presLayoutVars>
      </dgm:prSet>
      <dgm:spPr/>
    </dgm:pt>
    <dgm:pt modelId="{62BB582B-41D9-4843-AD2C-BFF91B660678}" type="pres">
      <dgm:prSet presAssocID="{8C1F422C-52A2-411B-9E57-CE01CC9F262B}" presName="sp" presStyleCnt="0"/>
      <dgm:spPr/>
    </dgm:pt>
    <dgm:pt modelId="{69205E15-353F-4956-8EFF-21414C6DAF25}" type="pres">
      <dgm:prSet presAssocID="{072855B0-1D17-4F05-AF9F-DA0984F6C8D3}" presName="composite" presStyleCnt="0"/>
      <dgm:spPr/>
    </dgm:pt>
    <dgm:pt modelId="{FFA202F9-8E9E-4863-8838-2EE8EA2D68FC}" type="pres">
      <dgm:prSet presAssocID="{072855B0-1D17-4F05-AF9F-DA0984F6C8D3}" presName="parentText" presStyleLbl="alignNode1" presStyleIdx="3" presStyleCnt="4">
        <dgm:presLayoutVars>
          <dgm:chMax val="1"/>
          <dgm:bulletEnabled val="1"/>
        </dgm:presLayoutVars>
      </dgm:prSet>
      <dgm:spPr/>
    </dgm:pt>
    <dgm:pt modelId="{0127D1D2-7F24-4C96-81C3-746D72FA2CF4}" type="pres">
      <dgm:prSet presAssocID="{072855B0-1D17-4F05-AF9F-DA0984F6C8D3}" presName="descendantText" presStyleLbl="alignAcc1" presStyleIdx="3" presStyleCnt="4">
        <dgm:presLayoutVars>
          <dgm:bulletEnabled val="1"/>
        </dgm:presLayoutVars>
      </dgm:prSet>
      <dgm:spPr/>
    </dgm:pt>
  </dgm:ptLst>
  <dgm:cxnLst>
    <dgm:cxn modelId="{4A1FA617-8296-4CBA-99D0-ACF513C529EE}" srcId="{EDA6E68C-A728-4B2A-8950-0735F2EA7424}" destId="{A3CDE73D-B6CB-46C2-B36D-6486A39BDF33}" srcOrd="0" destOrd="0" parTransId="{A45B9BB8-ED20-4655-9614-B6E8C7E95BDC}" sibTransId="{4C92AB9D-CB59-4864-87A3-CB899BF3F6FA}"/>
    <dgm:cxn modelId="{1A58B719-03FD-44CC-9640-77B9E6BAFDF4}" srcId="{58B83C46-2230-4F66-8470-900658CC0758}" destId="{214A429E-E42F-491F-8568-8ED8FE7013EB}" srcOrd="0" destOrd="0" parTransId="{ED27668F-8ED3-4BFC-8C91-91DCD7AF5F28}" sibTransId="{C7C8778E-5209-4126-9D22-3EBE3478FEA3}"/>
    <dgm:cxn modelId="{97D85523-56C3-4FBB-BCEB-2F15AC28616F}" type="presOf" srcId="{58B83C46-2230-4F66-8470-900658CC0758}" destId="{0A2043E6-27BE-433B-A804-FDD02CEAAA08}" srcOrd="0" destOrd="0" presId="urn:microsoft.com/office/officeart/2005/8/layout/chevron2"/>
    <dgm:cxn modelId="{8C3D9D26-704D-4DC4-9282-EFBB60B0699B}" srcId="{8AE8F8CB-8069-4B55-97C6-982CB11CE49E}" destId="{58B83C46-2230-4F66-8470-900658CC0758}" srcOrd="2" destOrd="0" parTransId="{ACCDC222-53B8-4A1E-BD89-2EDB86ED5A0C}" sibTransId="{8C1F422C-52A2-411B-9E57-CE01CC9F262B}"/>
    <dgm:cxn modelId="{5BFBDA35-B16E-4DA3-A0CC-9F688A2023EC}" type="presOf" srcId="{49DEAB58-707E-40C0-952E-B5E6A7367944}" destId="{92B39E77-882A-4403-8E55-F9C9F82D8E3E}" srcOrd="0" destOrd="0" presId="urn:microsoft.com/office/officeart/2005/8/layout/chevron2"/>
    <dgm:cxn modelId="{C8B1FB3A-2979-4B0D-B35A-5D4E9FFBB4E3}" srcId="{49DEAB58-707E-40C0-952E-B5E6A7367944}" destId="{23DE82EC-887C-47FF-B0C0-33CA69E54B2C}" srcOrd="0" destOrd="0" parTransId="{6D5F7191-216D-4826-8A19-D4BFE71EDE41}" sibTransId="{51641800-9FF2-445E-8879-90A7D32D4175}"/>
    <dgm:cxn modelId="{ACF66A3F-2E67-4D47-917F-FEC5791402F9}" type="presOf" srcId="{C8694FD6-3164-4BE1-87FF-D194EA90A950}" destId="{0127D1D2-7F24-4C96-81C3-746D72FA2CF4}" srcOrd="0" destOrd="1" presId="urn:microsoft.com/office/officeart/2005/8/layout/chevron2"/>
    <dgm:cxn modelId="{22C2055F-A7A7-4024-85C4-A58935BF99F4}" srcId="{8AE8F8CB-8069-4B55-97C6-982CB11CE49E}" destId="{49DEAB58-707E-40C0-952E-B5E6A7367944}" srcOrd="0" destOrd="0" parTransId="{948DA2D0-CB0D-4718-8A03-D4A9FFAF9C3F}" sibTransId="{3016D1FD-0509-4B27-B5C3-043A8A3D6A0E}"/>
    <dgm:cxn modelId="{3A34D660-8DCB-4E4D-A417-96E77B728D7D}" srcId="{072855B0-1D17-4F05-AF9F-DA0984F6C8D3}" destId="{C8694FD6-3164-4BE1-87FF-D194EA90A950}" srcOrd="1" destOrd="0" parTransId="{22933F48-69DF-4C20-8A98-3C712029E816}" sibTransId="{557D9DF9-5FFF-4ACD-9D0A-AE4638957FD4}"/>
    <dgm:cxn modelId="{2B789861-16A9-4987-8111-C4ED7FCB55C9}" srcId="{8AE8F8CB-8069-4B55-97C6-982CB11CE49E}" destId="{EDA6E68C-A728-4B2A-8950-0735F2EA7424}" srcOrd="1" destOrd="0" parTransId="{10A4B650-9A7B-4ABC-9757-CB7873112E66}" sibTransId="{FA3F3807-BCA7-4232-BD2B-22A54D962134}"/>
    <dgm:cxn modelId="{9878F272-776C-439C-99B6-018D3468881C}" type="presOf" srcId="{8AE8F8CB-8069-4B55-97C6-982CB11CE49E}" destId="{0780B5A4-3020-4F2A-B3F0-5F488A0CA89E}" srcOrd="0" destOrd="0" presId="urn:microsoft.com/office/officeart/2005/8/layout/chevron2"/>
    <dgm:cxn modelId="{405B6B73-37A4-4EC4-8333-736F93E50802}" type="presOf" srcId="{8A675612-A80C-4C0E-82DD-6E65E49498FD}" destId="{0127D1D2-7F24-4C96-81C3-746D72FA2CF4}" srcOrd="0" destOrd="0" presId="urn:microsoft.com/office/officeart/2005/8/layout/chevron2"/>
    <dgm:cxn modelId="{29CF0A76-A8F3-453B-A2E0-C980E1A7C91E}" type="presOf" srcId="{23DE82EC-887C-47FF-B0C0-33CA69E54B2C}" destId="{87A02324-41DE-48F1-B85E-C4C7A13BC124}" srcOrd="0" destOrd="0" presId="urn:microsoft.com/office/officeart/2005/8/layout/chevron2"/>
    <dgm:cxn modelId="{0E662F93-0129-4E07-B666-96175FD45315}" type="presOf" srcId="{EDA6E68C-A728-4B2A-8950-0735F2EA7424}" destId="{97ECB93C-4299-4E59-B162-B4DC1543523C}" srcOrd="0" destOrd="0" presId="urn:microsoft.com/office/officeart/2005/8/layout/chevron2"/>
    <dgm:cxn modelId="{47E8FFA5-F3B4-4B0C-B0BE-80431C6E3F8C}" type="presOf" srcId="{072855B0-1D17-4F05-AF9F-DA0984F6C8D3}" destId="{FFA202F9-8E9E-4863-8838-2EE8EA2D68FC}" srcOrd="0" destOrd="0" presId="urn:microsoft.com/office/officeart/2005/8/layout/chevron2"/>
    <dgm:cxn modelId="{38C38EC1-D2A2-491D-9901-02ACB25FF851}" srcId="{072855B0-1D17-4F05-AF9F-DA0984F6C8D3}" destId="{8A675612-A80C-4C0E-82DD-6E65E49498FD}" srcOrd="0" destOrd="0" parTransId="{212611B7-1D7C-4DAB-867A-63EDA986F43E}" sibTransId="{245D41CD-8B89-4E56-A72E-4A9AA0F2F3F0}"/>
    <dgm:cxn modelId="{AA7D85D5-5E71-4762-8E99-8A1941450382}" srcId="{8AE8F8CB-8069-4B55-97C6-982CB11CE49E}" destId="{072855B0-1D17-4F05-AF9F-DA0984F6C8D3}" srcOrd="3" destOrd="0" parTransId="{9F0FEADA-2754-4400-B6C7-344EB0AA71BE}" sibTransId="{395B58F8-C478-4501-A233-40B4AACA8738}"/>
    <dgm:cxn modelId="{8B21E7E0-8145-4747-904C-BCC5824CED41}" type="presOf" srcId="{A3CDE73D-B6CB-46C2-B36D-6486A39BDF33}" destId="{D2E51569-090A-40B9-94FE-504364828C46}" srcOrd="0" destOrd="0" presId="urn:microsoft.com/office/officeart/2005/8/layout/chevron2"/>
    <dgm:cxn modelId="{A812FFF9-6D00-4F9E-BE0B-F5D8887AACC9}" type="presOf" srcId="{214A429E-E42F-491F-8568-8ED8FE7013EB}" destId="{1E8E4753-A40F-47BF-A06C-D24994F52835}" srcOrd="0" destOrd="0" presId="urn:microsoft.com/office/officeart/2005/8/layout/chevron2"/>
    <dgm:cxn modelId="{171F8CB4-B9C9-4FE0-9A95-5CD65538C4C2}" type="presParOf" srcId="{0780B5A4-3020-4F2A-B3F0-5F488A0CA89E}" destId="{A9F4AC07-C1F8-43A9-9EE2-9102F2094274}" srcOrd="0" destOrd="0" presId="urn:microsoft.com/office/officeart/2005/8/layout/chevron2"/>
    <dgm:cxn modelId="{D5D96893-B688-4BFF-9249-165000B76254}" type="presParOf" srcId="{A9F4AC07-C1F8-43A9-9EE2-9102F2094274}" destId="{92B39E77-882A-4403-8E55-F9C9F82D8E3E}" srcOrd="0" destOrd="0" presId="urn:microsoft.com/office/officeart/2005/8/layout/chevron2"/>
    <dgm:cxn modelId="{BA0A2FC7-2E8B-402B-804D-323BAD357FE4}" type="presParOf" srcId="{A9F4AC07-C1F8-43A9-9EE2-9102F2094274}" destId="{87A02324-41DE-48F1-B85E-C4C7A13BC124}" srcOrd="1" destOrd="0" presId="urn:microsoft.com/office/officeart/2005/8/layout/chevron2"/>
    <dgm:cxn modelId="{906ADD4F-6658-4607-9817-B5CCF328A0EC}" type="presParOf" srcId="{0780B5A4-3020-4F2A-B3F0-5F488A0CA89E}" destId="{362B063F-956B-4CCE-AADB-D57EC6FB93EF}" srcOrd="1" destOrd="0" presId="urn:microsoft.com/office/officeart/2005/8/layout/chevron2"/>
    <dgm:cxn modelId="{EA033B7F-B0ED-46C6-B7EA-7C131D2DC116}" type="presParOf" srcId="{0780B5A4-3020-4F2A-B3F0-5F488A0CA89E}" destId="{047A63D6-9DEF-4518-8DD6-13BB1C782294}" srcOrd="2" destOrd="0" presId="urn:microsoft.com/office/officeart/2005/8/layout/chevron2"/>
    <dgm:cxn modelId="{204BA7BE-FE90-4EE1-848B-857E6EF23288}" type="presParOf" srcId="{047A63D6-9DEF-4518-8DD6-13BB1C782294}" destId="{97ECB93C-4299-4E59-B162-B4DC1543523C}" srcOrd="0" destOrd="0" presId="urn:microsoft.com/office/officeart/2005/8/layout/chevron2"/>
    <dgm:cxn modelId="{0B07ED39-4FE6-4924-ABF3-A0427952E7ED}" type="presParOf" srcId="{047A63D6-9DEF-4518-8DD6-13BB1C782294}" destId="{D2E51569-090A-40B9-94FE-504364828C46}" srcOrd="1" destOrd="0" presId="urn:microsoft.com/office/officeart/2005/8/layout/chevron2"/>
    <dgm:cxn modelId="{0A393107-2FD7-424D-81C4-E0F2F6273214}" type="presParOf" srcId="{0780B5A4-3020-4F2A-B3F0-5F488A0CA89E}" destId="{6021648F-A9A4-4E66-AD68-79C429727AAD}" srcOrd="3" destOrd="0" presId="urn:microsoft.com/office/officeart/2005/8/layout/chevron2"/>
    <dgm:cxn modelId="{AA24A003-84FC-4A15-9529-9B5209D9D97E}" type="presParOf" srcId="{0780B5A4-3020-4F2A-B3F0-5F488A0CA89E}" destId="{55A4104D-BFFB-424A-A1CA-2385BEF1AFB5}" srcOrd="4" destOrd="0" presId="urn:microsoft.com/office/officeart/2005/8/layout/chevron2"/>
    <dgm:cxn modelId="{7A1AEE11-FCCB-441F-B7C7-7F64A6C9E128}" type="presParOf" srcId="{55A4104D-BFFB-424A-A1CA-2385BEF1AFB5}" destId="{0A2043E6-27BE-433B-A804-FDD02CEAAA08}" srcOrd="0" destOrd="0" presId="urn:microsoft.com/office/officeart/2005/8/layout/chevron2"/>
    <dgm:cxn modelId="{E224A86C-1304-47A4-BFD8-58F85AA7D88C}" type="presParOf" srcId="{55A4104D-BFFB-424A-A1CA-2385BEF1AFB5}" destId="{1E8E4753-A40F-47BF-A06C-D24994F52835}" srcOrd="1" destOrd="0" presId="urn:microsoft.com/office/officeart/2005/8/layout/chevron2"/>
    <dgm:cxn modelId="{DBCF0AF8-4184-4A13-A428-F828DC759C88}" type="presParOf" srcId="{0780B5A4-3020-4F2A-B3F0-5F488A0CA89E}" destId="{62BB582B-41D9-4843-AD2C-BFF91B660678}" srcOrd="5" destOrd="0" presId="urn:microsoft.com/office/officeart/2005/8/layout/chevron2"/>
    <dgm:cxn modelId="{14149DF2-0752-4650-9766-B7D26EFC458D}" type="presParOf" srcId="{0780B5A4-3020-4F2A-B3F0-5F488A0CA89E}" destId="{69205E15-353F-4956-8EFF-21414C6DAF25}" srcOrd="6" destOrd="0" presId="urn:microsoft.com/office/officeart/2005/8/layout/chevron2"/>
    <dgm:cxn modelId="{1CFD9393-912E-4589-903F-8012D9A6B82C}" type="presParOf" srcId="{69205E15-353F-4956-8EFF-21414C6DAF25}" destId="{FFA202F9-8E9E-4863-8838-2EE8EA2D68FC}" srcOrd="0" destOrd="0" presId="urn:microsoft.com/office/officeart/2005/8/layout/chevron2"/>
    <dgm:cxn modelId="{C069AC61-7496-41EE-A328-C3F4A2BC13AF}" type="presParOf" srcId="{69205E15-353F-4956-8EFF-21414C6DAF25}" destId="{0127D1D2-7F24-4C96-81C3-746D72FA2CF4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B30DD80-9516-4C28-8CF8-DB17E4E1527B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it-IT"/>
        </a:p>
      </dgm:t>
    </dgm:pt>
    <dgm:pt modelId="{234AB490-EFA7-411E-8C53-7B8734799F2D}">
      <dgm:prSet phldrT="[Testo]"/>
      <dgm:spPr>
        <a:ln>
          <a:solidFill>
            <a:schemeClr val="tx1"/>
          </a:solidFill>
        </a:ln>
      </dgm:spPr>
      <dgm:t>
        <a:bodyPr/>
        <a:lstStyle/>
        <a:p>
          <a:r>
            <a:rPr lang="it-IT" b="1" dirty="0">
              <a:solidFill>
                <a:schemeClr val="tx2"/>
              </a:solidFill>
              <a:latin typeface="Montserrat" panose="00000500000000000000" pitchFamily="2" charset="0"/>
            </a:rPr>
            <a:t>Migliorare la comprensione del clima.</a:t>
          </a:r>
        </a:p>
      </dgm:t>
    </dgm:pt>
    <dgm:pt modelId="{6A4779B9-779E-4E16-A0C8-D5BBBC73A735}" type="parTrans" cxnId="{5460E159-C9D4-41DA-8F56-31B2CB50A0CA}">
      <dgm:prSet/>
      <dgm:spPr/>
      <dgm:t>
        <a:bodyPr/>
        <a:lstStyle/>
        <a:p>
          <a:endParaRPr lang="it-IT"/>
        </a:p>
      </dgm:t>
    </dgm:pt>
    <dgm:pt modelId="{4DA8ADF6-124B-4095-B4A2-8117B8439B2D}" type="sibTrans" cxnId="{5460E159-C9D4-41DA-8F56-31B2CB50A0CA}">
      <dgm:prSet/>
      <dgm:spPr/>
      <dgm:t>
        <a:bodyPr/>
        <a:lstStyle/>
        <a:p>
          <a:endParaRPr lang="it-IT"/>
        </a:p>
      </dgm:t>
    </dgm:pt>
    <dgm:pt modelId="{54D07F32-F911-470A-8EBD-2F2E6A43111F}">
      <dgm:prSet phldrT="[Testo]"/>
      <dgm:spPr>
        <a:ln>
          <a:solidFill>
            <a:schemeClr val="tx1"/>
          </a:solidFill>
        </a:ln>
      </dgm:spPr>
      <dgm:t>
        <a:bodyPr/>
        <a:lstStyle/>
        <a:p>
          <a:pPr>
            <a:buClr>
              <a:schemeClr val="tx1"/>
            </a:buClr>
            <a:buFont typeface="+mj-lt"/>
            <a:buAutoNum type="arabicPeriod"/>
          </a:pPr>
          <a:r>
            <a:rPr lang="it-IT" b="1" dirty="0">
              <a:solidFill>
                <a:schemeClr val="tx2"/>
              </a:solidFill>
              <a:latin typeface="Montserrat" panose="00000500000000000000" pitchFamily="2" charset="0"/>
            </a:rPr>
            <a:t>Migliorare la comprensione delle implicazioni sociali e ambientali dei cambiamenti climatici in termini di impatti, adattamento e vulnerabilità. </a:t>
          </a:r>
        </a:p>
      </dgm:t>
    </dgm:pt>
    <dgm:pt modelId="{B9B5892E-7AEE-4486-8A4A-855B74388900}" type="parTrans" cxnId="{B3C6AA55-2F2A-4240-881A-9067B1A0D4BC}">
      <dgm:prSet/>
      <dgm:spPr/>
      <dgm:t>
        <a:bodyPr/>
        <a:lstStyle/>
        <a:p>
          <a:endParaRPr lang="it-IT"/>
        </a:p>
      </dgm:t>
    </dgm:pt>
    <dgm:pt modelId="{2EB17B38-CC2F-47C7-93D5-0CFEA2DE6104}" type="sibTrans" cxnId="{B3C6AA55-2F2A-4240-881A-9067B1A0D4BC}">
      <dgm:prSet/>
      <dgm:spPr/>
      <dgm:t>
        <a:bodyPr/>
        <a:lstStyle/>
        <a:p>
          <a:endParaRPr lang="it-IT"/>
        </a:p>
      </dgm:t>
    </dgm:pt>
    <dgm:pt modelId="{C1A3FE6E-8EDB-4655-9986-BE6397AD5A9B}">
      <dgm:prSet/>
      <dgm:spPr>
        <a:ln>
          <a:solidFill>
            <a:schemeClr val="tx1"/>
          </a:solidFill>
        </a:ln>
      </dgm:spPr>
      <dgm:t>
        <a:bodyPr/>
        <a:lstStyle/>
        <a:p>
          <a:r>
            <a:rPr lang="it-IT" b="1" dirty="0">
              <a:solidFill>
                <a:schemeClr val="tx2"/>
              </a:solidFill>
              <a:latin typeface="Montserrat" panose="00000500000000000000" pitchFamily="2" charset="0"/>
            </a:rPr>
            <a:t>Valutare quanto siano realistici i diversi modelli nel simulare il passato recente. </a:t>
          </a:r>
        </a:p>
      </dgm:t>
    </dgm:pt>
    <dgm:pt modelId="{E9B1BC1E-4C1F-4532-A1A0-D2510672FACA}" type="parTrans" cxnId="{97BC4908-56A7-4614-898E-CE2EDCC448FE}">
      <dgm:prSet/>
      <dgm:spPr/>
      <dgm:t>
        <a:bodyPr/>
        <a:lstStyle/>
        <a:p>
          <a:endParaRPr lang="it-IT"/>
        </a:p>
      </dgm:t>
    </dgm:pt>
    <dgm:pt modelId="{FC2D0589-9AA9-4ABF-A305-D5857A21D835}" type="sibTrans" cxnId="{97BC4908-56A7-4614-898E-CE2EDCC448FE}">
      <dgm:prSet/>
      <dgm:spPr/>
      <dgm:t>
        <a:bodyPr/>
        <a:lstStyle/>
        <a:p>
          <a:endParaRPr lang="it-IT"/>
        </a:p>
      </dgm:t>
    </dgm:pt>
    <dgm:pt modelId="{E3787EBF-E988-473E-947C-46D9F3F239AE}">
      <dgm:prSet/>
      <dgm:spPr>
        <a:ln>
          <a:solidFill>
            <a:schemeClr val="tx1"/>
          </a:solidFill>
        </a:ln>
      </dgm:spPr>
      <dgm:t>
        <a:bodyPr/>
        <a:lstStyle/>
        <a:p>
          <a:r>
            <a:rPr lang="it-IT" b="1" dirty="0">
              <a:solidFill>
                <a:schemeClr val="tx2"/>
              </a:solidFill>
              <a:latin typeface="Montserrat" panose="00000500000000000000" pitchFamily="2" charset="0"/>
            </a:rPr>
            <a:t>Esaminare la prevedibilità del clima. </a:t>
          </a:r>
        </a:p>
      </dgm:t>
    </dgm:pt>
    <dgm:pt modelId="{44DF31BA-2DD5-4CB0-9881-F3832B397E56}" type="parTrans" cxnId="{3467AD02-21DC-4074-A4F6-0BEF40446719}">
      <dgm:prSet/>
      <dgm:spPr/>
      <dgm:t>
        <a:bodyPr/>
        <a:lstStyle/>
        <a:p>
          <a:endParaRPr lang="it-IT"/>
        </a:p>
      </dgm:t>
    </dgm:pt>
    <dgm:pt modelId="{77716F32-AAC4-4558-92B4-A5F67CDDCB25}" type="sibTrans" cxnId="{3467AD02-21DC-4074-A4F6-0BEF40446719}">
      <dgm:prSet/>
      <dgm:spPr/>
      <dgm:t>
        <a:bodyPr/>
        <a:lstStyle/>
        <a:p>
          <a:endParaRPr lang="it-IT"/>
        </a:p>
      </dgm:t>
    </dgm:pt>
    <dgm:pt modelId="{E6BFD930-58C1-4E89-8D12-E484948420B2}" type="pres">
      <dgm:prSet presAssocID="{9B30DD80-9516-4C28-8CF8-DB17E4E1527B}" presName="Name0" presStyleCnt="0">
        <dgm:presLayoutVars>
          <dgm:chMax val="7"/>
          <dgm:chPref val="7"/>
          <dgm:dir/>
        </dgm:presLayoutVars>
      </dgm:prSet>
      <dgm:spPr/>
    </dgm:pt>
    <dgm:pt modelId="{8659FF25-AD0F-4E25-AF23-25248C554C04}" type="pres">
      <dgm:prSet presAssocID="{9B30DD80-9516-4C28-8CF8-DB17E4E1527B}" presName="Name1" presStyleCnt="0"/>
      <dgm:spPr/>
    </dgm:pt>
    <dgm:pt modelId="{EF3365B2-5963-41DD-8C23-A84F503E905F}" type="pres">
      <dgm:prSet presAssocID="{9B30DD80-9516-4C28-8CF8-DB17E4E1527B}" presName="cycle" presStyleCnt="0"/>
      <dgm:spPr/>
    </dgm:pt>
    <dgm:pt modelId="{9B902A6B-F254-4CC5-9D52-5E46EB3FB279}" type="pres">
      <dgm:prSet presAssocID="{9B30DD80-9516-4C28-8CF8-DB17E4E1527B}" presName="srcNode" presStyleLbl="node1" presStyleIdx="0" presStyleCnt="4"/>
      <dgm:spPr/>
    </dgm:pt>
    <dgm:pt modelId="{5C63BE21-E362-40BC-BB10-BC39C4D72080}" type="pres">
      <dgm:prSet presAssocID="{9B30DD80-9516-4C28-8CF8-DB17E4E1527B}" presName="conn" presStyleLbl="parChTrans1D2" presStyleIdx="0" presStyleCnt="1"/>
      <dgm:spPr/>
    </dgm:pt>
    <dgm:pt modelId="{ED93E929-2800-4283-A15F-BA1EB8183853}" type="pres">
      <dgm:prSet presAssocID="{9B30DD80-9516-4C28-8CF8-DB17E4E1527B}" presName="extraNode" presStyleLbl="node1" presStyleIdx="0" presStyleCnt="4"/>
      <dgm:spPr/>
    </dgm:pt>
    <dgm:pt modelId="{0A28E783-712E-4184-AE0E-177A85E0BC4B}" type="pres">
      <dgm:prSet presAssocID="{9B30DD80-9516-4C28-8CF8-DB17E4E1527B}" presName="dstNode" presStyleLbl="node1" presStyleIdx="0" presStyleCnt="4"/>
      <dgm:spPr/>
    </dgm:pt>
    <dgm:pt modelId="{89A952BA-B5C9-4761-9750-47ADF8435A8F}" type="pres">
      <dgm:prSet presAssocID="{234AB490-EFA7-411E-8C53-7B8734799F2D}" presName="text_1" presStyleLbl="node1" presStyleIdx="0" presStyleCnt="4" custLinFactNeighborX="168">
        <dgm:presLayoutVars>
          <dgm:bulletEnabled val="1"/>
        </dgm:presLayoutVars>
      </dgm:prSet>
      <dgm:spPr/>
    </dgm:pt>
    <dgm:pt modelId="{420D6DEE-4C33-4C83-A46C-995AC9993216}" type="pres">
      <dgm:prSet presAssocID="{234AB490-EFA7-411E-8C53-7B8734799F2D}" presName="accent_1" presStyleCnt="0"/>
      <dgm:spPr/>
    </dgm:pt>
    <dgm:pt modelId="{F4E77D16-AF13-417F-AEEE-FDAE447F68BC}" type="pres">
      <dgm:prSet presAssocID="{234AB490-EFA7-411E-8C53-7B8734799F2D}" presName="accentRepeatNode" presStyleLbl="solidFgAcc1" presStyleIdx="0" presStyleCnt="4"/>
      <dgm:spPr>
        <a:solidFill>
          <a:srgbClr val="0088D3"/>
        </a:solidFill>
        <a:ln>
          <a:solidFill>
            <a:schemeClr val="tx1"/>
          </a:solidFill>
        </a:ln>
      </dgm:spPr>
    </dgm:pt>
    <dgm:pt modelId="{22B02983-754F-4516-8AEC-0FFF711B6271}" type="pres">
      <dgm:prSet presAssocID="{54D07F32-F911-470A-8EBD-2F2E6A43111F}" presName="text_2" presStyleLbl="node1" presStyleIdx="1" presStyleCnt="4">
        <dgm:presLayoutVars>
          <dgm:bulletEnabled val="1"/>
        </dgm:presLayoutVars>
      </dgm:prSet>
      <dgm:spPr/>
    </dgm:pt>
    <dgm:pt modelId="{8D69BF51-9926-45CB-8D80-B1353075A31C}" type="pres">
      <dgm:prSet presAssocID="{54D07F32-F911-470A-8EBD-2F2E6A43111F}" presName="accent_2" presStyleCnt="0"/>
      <dgm:spPr/>
    </dgm:pt>
    <dgm:pt modelId="{DDCEA8F5-B1B1-4FB0-B444-7159899A5D7A}" type="pres">
      <dgm:prSet presAssocID="{54D07F32-F911-470A-8EBD-2F2E6A43111F}" presName="accentRepeatNode" presStyleLbl="solidFgAcc1" presStyleIdx="1" presStyleCnt="4"/>
      <dgm:spPr>
        <a:solidFill>
          <a:srgbClr val="00BDD0"/>
        </a:solidFill>
        <a:ln>
          <a:solidFill>
            <a:schemeClr val="tx1"/>
          </a:solidFill>
        </a:ln>
      </dgm:spPr>
    </dgm:pt>
    <dgm:pt modelId="{B38AA9CC-56DA-4746-8A75-D2E8D8B8B5F0}" type="pres">
      <dgm:prSet presAssocID="{C1A3FE6E-8EDB-4655-9986-BE6397AD5A9B}" presName="text_3" presStyleLbl="node1" presStyleIdx="2" presStyleCnt="4">
        <dgm:presLayoutVars>
          <dgm:bulletEnabled val="1"/>
        </dgm:presLayoutVars>
      </dgm:prSet>
      <dgm:spPr/>
    </dgm:pt>
    <dgm:pt modelId="{C1310A5F-A719-46F0-A48D-8F6F5DE09EA2}" type="pres">
      <dgm:prSet presAssocID="{C1A3FE6E-8EDB-4655-9986-BE6397AD5A9B}" presName="accent_3" presStyleCnt="0"/>
      <dgm:spPr/>
    </dgm:pt>
    <dgm:pt modelId="{18B106D0-BE41-494A-A935-D48F20CD33E6}" type="pres">
      <dgm:prSet presAssocID="{C1A3FE6E-8EDB-4655-9986-BE6397AD5A9B}" presName="accentRepeatNode" presStyleLbl="solidFgAcc1" presStyleIdx="2" presStyleCnt="4"/>
      <dgm:spPr>
        <a:solidFill>
          <a:srgbClr val="00CCA8"/>
        </a:solidFill>
        <a:ln>
          <a:solidFill>
            <a:schemeClr val="tx1"/>
          </a:solidFill>
        </a:ln>
      </dgm:spPr>
    </dgm:pt>
    <dgm:pt modelId="{1DAC8BB0-EA8C-4943-8253-7E4137D3C458}" type="pres">
      <dgm:prSet presAssocID="{E3787EBF-E988-473E-947C-46D9F3F239AE}" presName="text_4" presStyleLbl="node1" presStyleIdx="3" presStyleCnt="4">
        <dgm:presLayoutVars>
          <dgm:bulletEnabled val="1"/>
        </dgm:presLayoutVars>
      </dgm:prSet>
      <dgm:spPr/>
    </dgm:pt>
    <dgm:pt modelId="{BB7AB9D3-8984-4386-B748-69AD1BE94D0A}" type="pres">
      <dgm:prSet presAssocID="{E3787EBF-E988-473E-947C-46D9F3F239AE}" presName="accent_4" presStyleCnt="0"/>
      <dgm:spPr/>
    </dgm:pt>
    <dgm:pt modelId="{6AB78C75-8CC6-4C13-8BE9-F3975D6A6608}" type="pres">
      <dgm:prSet presAssocID="{E3787EBF-E988-473E-947C-46D9F3F239AE}" presName="accentRepeatNode" presStyleLbl="solidFgAcc1" presStyleIdx="3" presStyleCnt="4"/>
      <dgm:spPr>
        <a:solidFill>
          <a:srgbClr val="00C970"/>
        </a:solidFill>
        <a:ln>
          <a:solidFill>
            <a:schemeClr val="tx1"/>
          </a:solidFill>
        </a:ln>
      </dgm:spPr>
    </dgm:pt>
  </dgm:ptLst>
  <dgm:cxnLst>
    <dgm:cxn modelId="{3467AD02-21DC-4074-A4F6-0BEF40446719}" srcId="{9B30DD80-9516-4C28-8CF8-DB17E4E1527B}" destId="{E3787EBF-E988-473E-947C-46D9F3F239AE}" srcOrd="3" destOrd="0" parTransId="{44DF31BA-2DD5-4CB0-9881-F3832B397E56}" sibTransId="{77716F32-AAC4-4558-92B4-A5F67CDDCB25}"/>
    <dgm:cxn modelId="{97BC4908-56A7-4614-898E-CE2EDCC448FE}" srcId="{9B30DD80-9516-4C28-8CF8-DB17E4E1527B}" destId="{C1A3FE6E-8EDB-4655-9986-BE6397AD5A9B}" srcOrd="2" destOrd="0" parTransId="{E9B1BC1E-4C1F-4532-A1A0-D2510672FACA}" sibTransId="{FC2D0589-9AA9-4ABF-A305-D5857A21D835}"/>
    <dgm:cxn modelId="{469A6312-CC91-4EBE-9F9A-B096C8532B5E}" type="presOf" srcId="{54D07F32-F911-470A-8EBD-2F2E6A43111F}" destId="{22B02983-754F-4516-8AEC-0FFF711B6271}" srcOrd="0" destOrd="0" presId="urn:microsoft.com/office/officeart/2008/layout/VerticalCurvedList"/>
    <dgm:cxn modelId="{A7734D48-77E1-4C85-873B-99786D48F702}" type="presOf" srcId="{E3787EBF-E988-473E-947C-46D9F3F239AE}" destId="{1DAC8BB0-EA8C-4943-8253-7E4137D3C458}" srcOrd="0" destOrd="0" presId="urn:microsoft.com/office/officeart/2008/layout/VerticalCurvedList"/>
    <dgm:cxn modelId="{9F6CAE6A-1B5D-4C35-81BF-6D535A05FD11}" type="presOf" srcId="{234AB490-EFA7-411E-8C53-7B8734799F2D}" destId="{89A952BA-B5C9-4761-9750-47ADF8435A8F}" srcOrd="0" destOrd="0" presId="urn:microsoft.com/office/officeart/2008/layout/VerticalCurvedList"/>
    <dgm:cxn modelId="{B3C6AA55-2F2A-4240-881A-9067B1A0D4BC}" srcId="{9B30DD80-9516-4C28-8CF8-DB17E4E1527B}" destId="{54D07F32-F911-470A-8EBD-2F2E6A43111F}" srcOrd="1" destOrd="0" parTransId="{B9B5892E-7AEE-4486-8A4A-855B74388900}" sibTransId="{2EB17B38-CC2F-47C7-93D5-0CFEA2DE6104}"/>
    <dgm:cxn modelId="{5460E159-C9D4-41DA-8F56-31B2CB50A0CA}" srcId="{9B30DD80-9516-4C28-8CF8-DB17E4E1527B}" destId="{234AB490-EFA7-411E-8C53-7B8734799F2D}" srcOrd="0" destOrd="0" parTransId="{6A4779B9-779E-4E16-A0C8-D5BBBC73A735}" sibTransId="{4DA8ADF6-124B-4095-B4A2-8117B8439B2D}"/>
    <dgm:cxn modelId="{2E2C1090-2242-414B-8D58-D9497BB662F5}" type="presOf" srcId="{C1A3FE6E-8EDB-4655-9986-BE6397AD5A9B}" destId="{B38AA9CC-56DA-4746-8A75-D2E8D8B8B5F0}" srcOrd="0" destOrd="0" presId="urn:microsoft.com/office/officeart/2008/layout/VerticalCurvedList"/>
    <dgm:cxn modelId="{831004CD-A983-46E9-BFF3-DA0A6314C43D}" type="presOf" srcId="{4DA8ADF6-124B-4095-B4A2-8117B8439B2D}" destId="{5C63BE21-E362-40BC-BB10-BC39C4D72080}" srcOrd="0" destOrd="0" presId="urn:microsoft.com/office/officeart/2008/layout/VerticalCurvedList"/>
    <dgm:cxn modelId="{E2DEE2D6-D7F1-401F-873D-6E57DA51492E}" type="presOf" srcId="{9B30DD80-9516-4C28-8CF8-DB17E4E1527B}" destId="{E6BFD930-58C1-4E89-8D12-E484948420B2}" srcOrd="0" destOrd="0" presId="urn:microsoft.com/office/officeart/2008/layout/VerticalCurvedList"/>
    <dgm:cxn modelId="{97A727DC-1B6E-43A7-937A-FB69AB5C2948}" type="presParOf" srcId="{E6BFD930-58C1-4E89-8D12-E484948420B2}" destId="{8659FF25-AD0F-4E25-AF23-25248C554C04}" srcOrd="0" destOrd="0" presId="urn:microsoft.com/office/officeart/2008/layout/VerticalCurvedList"/>
    <dgm:cxn modelId="{8FEB1A48-E065-42D5-9934-B555C5538F86}" type="presParOf" srcId="{8659FF25-AD0F-4E25-AF23-25248C554C04}" destId="{EF3365B2-5963-41DD-8C23-A84F503E905F}" srcOrd="0" destOrd="0" presId="urn:microsoft.com/office/officeart/2008/layout/VerticalCurvedList"/>
    <dgm:cxn modelId="{2123B6C9-39A3-485B-A397-6BB85CF5A36B}" type="presParOf" srcId="{EF3365B2-5963-41DD-8C23-A84F503E905F}" destId="{9B902A6B-F254-4CC5-9D52-5E46EB3FB279}" srcOrd="0" destOrd="0" presId="urn:microsoft.com/office/officeart/2008/layout/VerticalCurvedList"/>
    <dgm:cxn modelId="{AB384213-E7D4-4F6F-8C67-E7D18F3735C5}" type="presParOf" srcId="{EF3365B2-5963-41DD-8C23-A84F503E905F}" destId="{5C63BE21-E362-40BC-BB10-BC39C4D72080}" srcOrd="1" destOrd="0" presId="urn:microsoft.com/office/officeart/2008/layout/VerticalCurvedList"/>
    <dgm:cxn modelId="{9343A7EB-8D50-459A-AE00-8813632C270C}" type="presParOf" srcId="{EF3365B2-5963-41DD-8C23-A84F503E905F}" destId="{ED93E929-2800-4283-A15F-BA1EB8183853}" srcOrd="2" destOrd="0" presId="urn:microsoft.com/office/officeart/2008/layout/VerticalCurvedList"/>
    <dgm:cxn modelId="{F9609FA4-FBFF-4F3D-89E6-BC740FDE9F6E}" type="presParOf" srcId="{EF3365B2-5963-41DD-8C23-A84F503E905F}" destId="{0A28E783-712E-4184-AE0E-177A85E0BC4B}" srcOrd="3" destOrd="0" presId="urn:microsoft.com/office/officeart/2008/layout/VerticalCurvedList"/>
    <dgm:cxn modelId="{8F88C1F6-855F-4A03-B3FA-1D1B9CADDB45}" type="presParOf" srcId="{8659FF25-AD0F-4E25-AF23-25248C554C04}" destId="{89A952BA-B5C9-4761-9750-47ADF8435A8F}" srcOrd="1" destOrd="0" presId="urn:microsoft.com/office/officeart/2008/layout/VerticalCurvedList"/>
    <dgm:cxn modelId="{B1756EFD-414E-4412-95E3-760D79A7A8C2}" type="presParOf" srcId="{8659FF25-AD0F-4E25-AF23-25248C554C04}" destId="{420D6DEE-4C33-4C83-A46C-995AC9993216}" srcOrd="2" destOrd="0" presId="urn:microsoft.com/office/officeart/2008/layout/VerticalCurvedList"/>
    <dgm:cxn modelId="{092EEF22-5E28-47A0-B63A-2E7CD61F6407}" type="presParOf" srcId="{420D6DEE-4C33-4C83-A46C-995AC9993216}" destId="{F4E77D16-AF13-417F-AEEE-FDAE447F68BC}" srcOrd="0" destOrd="0" presId="urn:microsoft.com/office/officeart/2008/layout/VerticalCurvedList"/>
    <dgm:cxn modelId="{21C8B2F8-F51A-429E-8949-E102210AA4D3}" type="presParOf" srcId="{8659FF25-AD0F-4E25-AF23-25248C554C04}" destId="{22B02983-754F-4516-8AEC-0FFF711B6271}" srcOrd="3" destOrd="0" presId="urn:microsoft.com/office/officeart/2008/layout/VerticalCurvedList"/>
    <dgm:cxn modelId="{C9BAA9FD-F763-49FB-8763-F9E34FCDB594}" type="presParOf" srcId="{8659FF25-AD0F-4E25-AF23-25248C554C04}" destId="{8D69BF51-9926-45CB-8D80-B1353075A31C}" srcOrd="4" destOrd="0" presId="urn:microsoft.com/office/officeart/2008/layout/VerticalCurvedList"/>
    <dgm:cxn modelId="{8FA65552-8096-40F5-8130-5D2B30544DBC}" type="presParOf" srcId="{8D69BF51-9926-45CB-8D80-B1353075A31C}" destId="{DDCEA8F5-B1B1-4FB0-B444-7159899A5D7A}" srcOrd="0" destOrd="0" presId="urn:microsoft.com/office/officeart/2008/layout/VerticalCurvedList"/>
    <dgm:cxn modelId="{3BB9BFBB-1448-42C2-9400-1DC12DB78461}" type="presParOf" srcId="{8659FF25-AD0F-4E25-AF23-25248C554C04}" destId="{B38AA9CC-56DA-4746-8A75-D2E8D8B8B5F0}" srcOrd="5" destOrd="0" presId="urn:microsoft.com/office/officeart/2008/layout/VerticalCurvedList"/>
    <dgm:cxn modelId="{96349474-D736-4089-9856-2C8A4F3BC55E}" type="presParOf" srcId="{8659FF25-AD0F-4E25-AF23-25248C554C04}" destId="{C1310A5F-A719-46F0-A48D-8F6F5DE09EA2}" srcOrd="6" destOrd="0" presId="urn:microsoft.com/office/officeart/2008/layout/VerticalCurvedList"/>
    <dgm:cxn modelId="{23121214-3FA9-448B-B02C-104E2FE653D7}" type="presParOf" srcId="{C1310A5F-A719-46F0-A48D-8F6F5DE09EA2}" destId="{18B106D0-BE41-494A-A935-D48F20CD33E6}" srcOrd="0" destOrd="0" presId="urn:microsoft.com/office/officeart/2008/layout/VerticalCurvedList"/>
    <dgm:cxn modelId="{C34B8252-A479-4D64-8B34-E018DD5A3223}" type="presParOf" srcId="{8659FF25-AD0F-4E25-AF23-25248C554C04}" destId="{1DAC8BB0-EA8C-4943-8253-7E4137D3C458}" srcOrd="7" destOrd="0" presId="urn:microsoft.com/office/officeart/2008/layout/VerticalCurvedList"/>
    <dgm:cxn modelId="{C863AF36-92DC-4846-982E-3E8426B28AB3}" type="presParOf" srcId="{8659FF25-AD0F-4E25-AF23-25248C554C04}" destId="{BB7AB9D3-8984-4386-B748-69AD1BE94D0A}" srcOrd="8" destOrd="0" presId="urn:microsoft.com/office/officeart/2008/layout/VerticalCurvedList"/>
    <dgm:cxn modelId="{A8C5183B-1EF1-446E-9C39-2D04A3A78EFB}" type="presParOf" srcId="{BB7AB9D3-8984-4386-B748-69AD1BE94D0A}" destId="{6AB78C75-8CC6-4C13-8BE9-F3975D6A6608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2B39E77-882A-4403-8E55-F9C9F82D8E3E}">
      <dsp:nvSpPr>
        <dsp:cNvPr id="0" name=""/>
        <dsp:cNvSpPr/>
      </dsp:nvSpPr>
      <dsp:spPr>
        <a:xfrm rot="5400000">
          <a:off x="-219257" y="221911"/>
          <a:ext cx="1461717" cy="1023201"/>
        </a:xfrm>
        <a:prstGeom prst="chevron">
          <a:avLst/>
        </a:prstGeom>
        <a:gradFill rotWithShape="0">
          <a:gsLst>
            <a:gs pos="0">
              <a:srgbClr val="184A5C"/>
            </a:gs>
            <a:gs pos="70600">
              <a:srgbClr val="0B2843"/>
            </a:gs>
            <a:gs pos="100000">
              <a:schemeClr val="lt2"/>
            </a:gs>
          </a:gsLst>
          <a:lin ang="18900732" scaled="0"/>
        </a:gra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800" u="none" kern="1200" dirty="0">
              <a:solidFill>
                <a:schemeClr val="tx1"/>
              </a:solidFill>
              <a:latin typeface="Anton" pitchFamily="2" charset="0"/>
              <a:hlinkClick xmlns:r="http://schemas.openxmlformats.org/officeDocument/2006/relationships" r:id="" action="ppaction://hlinksldjump"/>
            </a:rPr>
            <a:t>1°</a:t>
          </a:r>
          <a:endParaRPr lang="it-IT" sz="2800" u="none" kern="1200" dirty="0">
            <a:solidFill>
              <a:schemeClr val="tx1"/>
            </a:solidFill>
            <a:latin typeface="Anton" pitchFamily="2" charset="0"/>
          </a:endParaRPr>
        </a:p>
      </dsp:txBody>
      <dsp:txXfrm rot="-5400000">
        <a:off x="2" y="514254"/>
        <a:ext cx="1023201" cy="438516"/>
      </dsp:txXfrm>
    </dsp:sp>
    <dsp:sp modelId="{87A02324-41DE-48F1-B85E-C4C7A13BC124}">
      <dsp:nvSpPr>
        <dsp:cNvPr id="0" name=""/>
        <dsp:cNvSpPr/>
      </dsp:nvSpPr>
      <dsp:spPr>
        <a:xfrm rot="5400000">
          <a:off x="4100293" y="-3074437"/>
          <a:ext cx="950615" cy="7104798"/>
        </a:xfrm>
        <a:prstGeom prst="round2SameRect">
          <a:avLst/>
        </a:prstGeom>
        <a:gradFill rotWithShape="0">
          <a:gsLst>
            <a:gs pos="0">
              <a:srgbClr val="044C48"/>
            </a:gs>
            <a:gs pos="50000">
              <a:srgbClr val="184A5C"/>
            </a:gs>
            <a:gs pos="100000">
              <a:srgbClr val="221651"/>
            </a:gs>
          </a:gsLst>
          <a:lin ang="18900732" scaled="0"/>
        </a:gra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7780" rIns="17780" bIns="1778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None/>
          </a:pPr>
          <a:r>
            <a:rPr lang="it-IT" sz="2800" kern="1200" dirty="0">
              <a:solidFill>
                <a:schemeClr val="tx1"/>
              </a:solidFill>
              <a:latin typeface="Anton" pitchFamily="2" charset="0"/>
            </a:rPr>
            <a:t>PROGRAMMA COPERNICUS</a:t>
          </a:r>
          <a:endParaRPr lang="it-IT" sz="2800" kern="1200" dirty="0">
            <a:latin typeface="Anton" pitchFamily="2" charset="0"/>
          </a:endParaRPr>
        </a:p>
      </dsp:txBody>
      <dsp:txXfrm rot="-5400000">
        <a:off x="1023202" y="49059"/>
        <a:ext cx="7058393" cy="857805"/>
      </dsp:txXfrm>
    </dsp:sp>
    <dsp:sp modelId="{97ECB93C-4299-4E59-B162-B4DC1543523C}">
      <dsp:nvSpPr>
        <dsp:cNvPr id="0" name=""/>
        <dsp:cNvSpPr/>
      </dsp:nvSpPr>
      <dsp:spPr>
        <a:xfrm rot="5400000">
          <a:off x="-219257" y="1539125"/>
          <a:ext cx="1461717" cy="1023201"/>
        </a:xfrm>
        <a:prstGeom prst="chevron">
          <a:avLst/>
        </a:prstGeom>
        <a:solidFill>
          <a:srgbClr val="0B2944"/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800" kern="1200" dirty="0">
              <a:solidFill>
                <a:schemeClr val="tx1"/>
              </a:solidFill>
              <a:latin typeface="Anton" pitchFamily="2" charset="0"/>
              <a:hlinkClick xmlns:r="http://schemas.openxmlformats.org/officeDocument/2006/relationships" r:id="" action="ppaction://hlinksldjump"/>
            </a:rPr>
            <a:t>2° </a:t>
          </a:r>
          <a:endParaRPr lang="it-IT" sz="2800" kern="1200" dirty="0">
            <a:solidFill>
              <a:schemeClr val="tx1"/>
            </a:solidFill>
            <a:latin typeface="Anton" pitchFamily="2" charset="0"/>
          </a:endParaRPr>
        </a:p>
      </dsp:txBody>
      <dsp:txXfrm rot="-5400000">
        <a:off x="2" y="1831468"/>
        <a:ext cx="1023201" cy="438516"/>
      </dsp:txXfrm>
    </dsp:sp>
    <dsp:sp modelId="{D2E51569-090A-40B9-94FE-504364828C46}">
      <dsp:nvSpPr>
        <dsp:cNvPr id="0" name=""/>
        <dsp:cNvSpPr/>
      </dsp:nvSpPr>
      <dsp:spPr>
        <a:xfrm rot="5400000">
          <a:off x="4100542" y="-1757473"/>
          <a:ext cx="950116" cy="7104798"/>
        </a:xfrm>
        <a:prstGeom prst="round2SameRect">
          <a:avLst/>
        </a:prstGeom>
        <a:gradFill rotWithShape="0">
          <a:gsLst>
            <a:gs pos="0">
              <a:srgbClr val="044C48"/>
            </a:gs>
            <a:gs pos="50000">
              <a:srgbClr val="184A5C"/>
            </a:gs>
            <a:gs pos="100000">
              <a:srgbClr val="221651"/>
            </a:gs>
          </a:gsLst>
          <a:lin ang="18900732" scaled="0"/>
        </a:gra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7780" rIns="17780" bIns="1778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None/>
          </a:pPr>
          <a:r>
            <a:rPr lang="it-IT" sz="2800" kern="1200" dirty="0">
              <a:latin typeface="Anton" pitchFamily="2" charset="0"/>
            </a:rPr>
            <a:t>DATI E INFORMAZIONE</a:t>
          </a:r>
        </a:p>
      </dsp:txBody>
      <dsp:txXfrm rot="-5400000">
        <a:off x="1023202" y="1366248"/>
        <a:ext cx="7058417" cy="857354"/>
      </dsp:txXfrm>
    </dsp:sp>
    <dsp:sp modelId="{0A2043E6-27BE-433B-A804-FDD02CEAAA08}">
      <dsp:nvSpPr>
        <dsp:cNvPr id="0" name=""/>
        <dsp:cNvSpPr/>
      </dsp:nvSpPr>
      <dsp:spPr>
        <a:xfrm rot="5400000">
          <a:off x="-219257" y="2856339"/>
          <a:ext cx="1461717" cy="1023201"/>
        </a:xfrm>
        <a:prstGeom prst="chevron">
          <a:avLst/>
        </a:prstGeom>
        <a:solidFill>
          <a:srgbClr val="0F314A"/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800" kern="1200" dirty="0">
              <a:solidFill>
                <a:schemeClr val="tx1"/>
              </a:solidFill>
              <a:latin typeface="Anton" pitchFamily="2" charset="0"/>
              <a:hlinkClick xmlns:r="http://schemas.openxmlformats.org/officeDocument/2006/relationships" r:id="" action="ppaction://hlinksldjump"/>
            </a:rPr>
            <a:t>3°</a:t>
          </a:r>
          <a:endParaRPr lang="it-IT" sz="2800" kern="1200" dirty="0">
            <a:solidFill>
              <a:schemeClr val="tx1"/>
            </a:solidFill>
            <a:latin typeface="Anton" pitchFamily="2" charset="0"/>
          </a:endParaRPr>
        </a:p>
      </dsp:txBody>
      <dsp:txXfrm rot="-5400000">
        <a:off x="2" y="3148682"/>
        <a:ext cx="1023201" cy="438516"/>
      </dsp:txXfrm>
    </dsp:sp>
    <dsp:sp modelId="{1E8E4753-A40F-47BF-A06C-D24994F52835}">
      <dsp:nvSpPr>
        <dsp:cNvPr id="0" name=""/>
        <dsp:cNvSpPr/>
      </dsp:nvSpPr>
      <dsp:spPr>
        <a:xfrm rot="5400000">
          <a:off x="4100542" y="-440258"/>
          <a:ext cx="950116" cy="7104798"/>
        </a:xfrm>
        <a:prstGeom prst="round2SameRect">
          <a:avLst/>
        </a:prstGeom>
        <a:gradFill rotWithShape="0">
          <a:gsLst>
            <a:gs pos="0">
              <a:srgbClr val="044C48"/>
            </a:gs>
            <a:gs pos="50000">
              <a:srgbClr val="184A5C"/>
            </a:gs>
            <a:gs pos="100000">
              <a:srgbClr val="221651"/>
            </a:gs>
          </a:gsLst>
          <a:lin ang="18900732" scaled="0"/>
        </a:gra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7780" rIns="17780" bIns="1778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it-IT" sz="2800" kern="1200" dirty="0">
              <a:latin typeface="Anton" pitchFamily="2" charset="0"/>
            </a:rPr>
            <a:t>SERVIZI COPERNICUS</a:t>
          </a:r>
        </a:p>
      </dsp:txBody>
      <dsp:txXfrm rot="-5400000">
        <a:off x="1023202" y="2683463"/>
        <a:ext cx="7058417" cy="857354"/>
      </dsp:txXfrm>
    </dsp:sp>
    <dsp:sp modelId="{FFA202F9-8E9E-4863-8838-2EE8EA2D68FC}">
      <dsp:nvSpPr>
        <dsp:cNvPr id="0" name=""/>
        <dsp:cNvSpPr/>
      </dsp:nvSpPr>
      <dsp:spPr>
        <a:xfrm rot="5400000">
          <a:off x="-219257" y="4173553"/>
          <a:ext cx="1461717" cy="1023201"/>
        </a:xfrm>
        <a:prstGeom prst="chevron">
          <a:avLst/>
        </a:prstGeom>
        <a:solidFill>
          <a:srgbClr val="0B2944"/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800" kern="1200" dirty="0">
              <a:solidFill>
                <a:schemeClr val="tx1"/>
              </a:solidFill>
              <a:latin typeface="Anton" pitchFamily="2" charset="0"/>
            </a:rPr>
            <a:t>4°</a:t>
          </a:r>
        </a:p>
      </dsp:txBody>
      <dsp:txXfrm rot="-5400000">
        <a:off x="2" y="4465896"/>
        <a:ext cx="1023201" cy="438516"/>
      </dsp:txXfrm>
    </dsp:sp>
    <dsp:sp modelId="{0127D1D2-7F24-4C96-81C3-746D72FA2CF4}">
      <dsp:nvSpPr>
        <dsp:cNvPr id="0" name=""/>
        <dsp:cNvSpPr/>
      </dsp:nvSpPr>
      <dsp:spPr>
        <a:xfrm rot="5400000">
          <a:off x="4100542" y="876955"/>
          <a:ext cx="950116" cy="7104798"/>
        </a:xfrm>
        <a:prstGeom prst="round2SameRect">
          <a:avLst/>
        </a:prstGeom>
        <a:gradFill rotWithShape="0">
          <a:gsLst>
            <a:gs pos="0">
              <a:srgbClr val="044C48"/>
            </a:gs>
            <a:gs pos="50000">
              <a:srgbClr val="184A5C"/>
            </a:gs>
            <a:gs pos="100000">
              <a:srgbClr val="221651"/>
            </a:gs>
          </a:gsLst>
          <a:lin ang="18900732" scaled="0"/>
        </a:gradFill>
        <a:ln w="25400" cap="flat" cmpd="sng" algn="ctr">
          <a:solidFill>
            <a:srgbClr val="FFFFFF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7780" rIns="17780" bIns="1778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2800" kern="1200"/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2800" kern="1200" dirty="0"/>
        </a:p>
      </dsp:txBody>
      <dsp:txXfrm rot="-5400000">
        <a:off x="1023202" y="4000677"/>
        <a:ext cx="7058417" cy="85735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2B39E77-882A-4403-8E55-F9C9F82D8E3E}">
      <dsp:nvSpPr>
        <dsp:cNvPr id="0" name=""/>
        <dsp:cNvSpPr/>
      </dsp:nvSpPr>
      <dsp:spPr>
        <a:xfrm rot="5400000">
          <a:off x="-219257" y="221911"/>
          <a:ext cx="1461717" cy="1023201"/>
        </a:xfrm>
        <a:prstGeom prst="chevron">
          <a:avLst/>
        </a:prstGeom>
        <a:gradFill rotWithShape="0">
          <a:gsLst>
            <a:gs pos="0">
              <a:srgbClr val="184A5C"/>
            </a:gs>
            <a:gs pos="70600">
              <a:srgbClr val="0B2843"/>
            </a:gs>
            <a:gs pos="100000">
              <a:schemeClr val="lt2"/>
            </a:gs>
          </a:gsLst>
          <a:lin ang="18900732" scaled="0"/>
        </a:gra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800" u="none" kern="1200" dirty="0">
              <a:solidFill>
                <a:schemeClr val="tx1"/>
              </a:solidFill>
              <a:latin typeface="Anton" pitchFamily="2" charset="0"/>
              <a:hlinkClick xmlns:r="http://schemas.openxmlformats.org/officeDocument/2006/relationships" r:id="" action="ppaction://hlinksldjump"/>
            </a:rPr>
            <a:t>1°</a:t>
          </a:r>
          <a:endParaRPr lang="it-IT" sz="2800" u="none" kern="1200" dirty="0">
            <a:solidFill>
              <a:schemeClr val="tx1"/>
            </a:solidFill>
            <a:latin typeface="Anton" pitchFamily="2" charset="0"/>
          </a:endParaRPr>
        </a:p>
      </dsp:txBody>
      <dsp:txXfrm rot="-5400000">
        <a:off x="2" y="514254"/>
        <a:ext cx="1023201" cy="438516"/>
      </dsp:txXfrm>
    </dsp:sp>
    <dsp:sp modelId="{87A02324-41DE-48F1-B85E-C4C7A13BC124}">
      <dsp:nvSpPr>
        <dsp:cNvPr id="0" name=""/>
        <dsp:cNvSpPr/>
      </dsp:nvSpPr>
      <dsp:spPr>
        <a:xfrm rot="5400000">
          <a:off x="4100293" y="-3074437"/>
          <a:ext cx="950615" cy="7104798"/>
        </a:xfrm>
        <a:prstGeom prst="round2SameRect">
          <a:avLst/>
        </a:prstGeom>
        <a:gradFill rotWithShape="0">
          <a:gsLst>
            <a:gs pos="0">
              <a:srgbClr val="044C48"/>
            </a:gs>
            <a:gs pos="50000">
              <a:srgbClr val="184A5C"/>
            </a:gs>
            <a:gs pos="100000">
              <a:srgbClr val="221651"/>
            </a:gs>
          </a:gsLst>
          <a:lin ang="18900732" scaled="0"/>
        </a:gra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7780" rIns="17780" bIns="1778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None/>
          </a:pPr>
          <a:r>
            <a:rPr lang="it-IT" sz="2800" kern="1200" dirty="0">
              <a:solidFill>
                <a:schemeClr val="tx1"/>
              </a:solidFill>
              <a:latin typeface="Anton" pitchFamily="2" charset="0"/>
            </a:rPr>
            <a:t>PROGRAMMA COPERNICUS</a:t>
          </a:r>
          <a:endParaRPr lang="it-IT" sz="2800" kern="1200" dirty="0">
            <a:latin typeface="Anton" pitchFamily="2" charset="0"/>
          </a:endParaRPr>
        </a:p>
      </dsp:txBody>
      <dsp:txXfrm rot="-5400000">
        <a:off x="1023202" y="49059"/>
        <a:ext cx="7058393" cy="857805"/>
      </dsp:txXfrm>
    </dsp:sp>
    <dsp:sp modelId="{97ECB93C-4299-4E59-B162-B4DC1543523C}">
      <dsp:nvSpPr>
        <dsp:cNvPr id="0" name=""/>
        <dsp:cNvSpPr/>
      </dsp:nvSpPr>
      <dsp:spPr>
        <a:xfrm rot="5400000">
          <a:off x="-219257" y="1539125"/>
          <a:ext cx="1461717" cy="1023201"/>
        </a:xfrm>
        <a:prstGeom prst="chevron">
          <a:avLst/>
        </a:prstGeom>
        <a:solidFill>
          <a:srgbClr val="0B2944"/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800" kern="1200" dirty="0">
              <a:solidFill>
                <a:schemeClr val="tx1"/>
              </a:solidFill>
              <a:latin typeface="Anton" pitchFamily="2" charset="0"/>
              <a:hlinkClick xmlns:r="http://schemas.openxmlformats.org/officeDocument/2006/relationships" r:id="" action="ppaction://hlinksldjump"/>
            </a:rPr>
            <a:t>2° </a:t>
          </a:r>
          <a:endParaRPr lang="it-IT" sz="2800" kern="1200" dirty="0">
            <a:solidFill>
              <a:schemeClr val="tx1"/>
            </a:solidFill>
            <a:latin typeface="Anton" pitchFamily="2" charset="0"/>
          </a:endParaRPr>
        </a:p>
      </dsp:txBody>
      <dsp:txXfrm rot="-5400000">
        <a:off x="2" y="1831468"/>
        <a:ext cx="1023201" cy="438516"/>
      </dsp:txXfrm>
    </dsp:sp>
    <dsp:sp modelId="{D2E51569-090A-40B9-94FE-504364828C46}">
      <dsp:nvSpPr>
        <dsp:cNvPr id="0" name=""/>
        <dsp:cNvSpPr/>
      </dsp:nvSpPr>
      <dsp:spPr>
        <a:xfrm rot="5400000">
          <a:off x="4100542" y="-1757473"/>
          <a:ext cx="950116" cy="7104798"/>
        </a:xfrm>
        <a:prstGeom prst="round2SameRect">
          <a:avLst/>
        </a:prstGeom>
        <a:gradFill rotWithShape="0">
          <a:gsLst>
            <a:gs pos="0">
              <a:srgbClr val="044C48"/>
            </a:gs>
            <a:gs pos="50000">
              <a:srgbClr val="184A5C"/>
            </a:gs>
            <a:gs pos="100000">
              <a:srgbClr val="221651"/>
            </a:gs>
          </a:gsLst>
          <a:lin ang="18900732" scaled="0"/>
        </a:gra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7780" rIns="17780" bIns="1778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None/>
          </a:pPr>
          <a:r>
            <a:rPr lang="it-IT" sz="2800" kern="1200" dirty="0">
              <a:latin typeface="Anton" pitchFamily="2" charset="0"/>
            </a:rPr>
            <a:t>DATI E INFORMAZIONE</a:t>
          </a:r>
        </a:p>
      </dsp:txBody>
      <dsp:txXfrm rot="-5400000">
        <a:off x="1023202" y="1366248"/>
        <a:ext cx="7058417" cy="857354"/>
      </dsp:txXfrm>
    </dsp:sp>
    <dsp:sp modelId="{0A2043E6-27BE-433B-A804-FDD02CEAAA08}">
      <dsp:nvSpPr>
        <dsp:cNvPr id="0" name=""/>
        <dsp:cNvSpPr/>
      </dsp:nvSpPr>
      <dsp:spPr>
        <a:xfrm rot="5400000">
          <a:off x="-219257" y="2856339"/>
          <a:ext cx="1461717" cy="1023201"/>
        </a:xfrm>
        <a:prstGeom prst="chevron">
          <a:avLst/>
        </a:prstGeom>
        <a:solidFill>
          <a:srgbClr val="0F314A"/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800" kern="1200" dirty="0">
              <a:solidFill>
                <a:schemeClr val="tx1"/>
              </a:solidFill>
              <a:latin typeface="Anton" pitchFamily="2" charset="0"/>
              <a:hlinkClick xmlns:r="http://schemas.openxmlformats.org/officeDocument/2006/relationships" r:id="" action="ppaction://hlinksldjump"/>
            </a:rPr>
            <a:t>3°</a:t>
          </a:r>
          <a:endParaRPr lang="it-IT" sz="2800" kern="1200" dirty="0">
            <a:solidFill>
              <a:schemeClr val="tx1"/>
            </a:solidFill>
            <a:latin typeface="Anton" pitchFamily="2" charset="0"/>
          </a:endParaRPr>
        </a:p>
      </dsp:txBody>
      <dsp:txXfrm rot="-5400000">
        <a:off x="2" y="3148682"/>
        <a:ext cx="1023201" cy="438516"/>
      </dsp:txXfrm>
    </dsp:sp>
    <dsp:sp modelId="{1E8E4753-A40F-47BF-A06C-D24994F52835}">
      <dsp:nvSpPr>
        <dsp:cNvPr id="0" name=""/>
        <dsp:cNvSpPr/>
      </dsp:nvSpPr>
      <dsp:spPr>
        <a:xfrm rot="5400000">
          <a:off x="4100542" y="-440258"/>
          <a:ext cx="950116" cy="7104798"/>
        </a:xfrm>
        <a:prstGeom prst="round2SameRect">
          <a:avLst/>
        </a:prstGeom>
        <a:gradFill rotWithShape="0">
          <a:gsLst>
            <a:gs pos="0">
              <a:srgbClr val="044C48"/>
            </a:gs>
            <a:gs pos="50000">
              <a:srgbClr val="184A5C"/>
            </a:gs>
            <a:gs pos="100000">
              <a:srgbClr val="221651"/>
            </a:gs>
          </a:gsLst>
          <a:lin ang="18900732" scaled="0"/>
        </a:gra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7780" rIns="17780" bIns="1778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it-IT" sz="2800" kern="1200" dirty="0">
              <a:latin typeface="Anton" pitchFamily="2" charset="0"/>
            </a:rPr>
            <a:t>SERVIZI COPERNICUS</a:t>
          </a:r>
        </a:p>
      </dsp:txBody>
      <dsp:txXfrm rot="-5400000">
        <a:off x="1023202" y="2683463"/>
        <a:ext cx="7058417" cy="857354"/>
      </dsp:txXfrm>
    </dsp:sp>
    <dsp:sp modelId="{FFA202F9-8E9E-4863-8838-2EE8EA2D68FC}">
      <dsp:nvSpPr>
        <dsp:cNvPr id="0" name=""/>
        <dsp:cNvSpPr/>
      </dsp:nvSpPr>
      <dsp:spPr>
        <a:xfrm rot="5400000">
          <a:off x="-219257" y="4173553"/>
          <a:ext cx="1461717" cy="1023201"/>
        </a:xfrm>
        <a:prstGeom prst="chevron">
          <a:avLst/>
        </a:prstGeom>
        <a:solidFill>
          <a:srgbClr val="0B2944"/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800" kern="1200" dirty="0">
              <a:solidFill>
                <a:schemeClr val="tx1"/>
              </a:solidFill>
              <a:latin typeface="Anton" pitchFamily="2" charset="0"/>
            </a:rPr>
            <a:t>4°</a:t>
          </a:r>
        </a:p>
      </dsp:txBody>
      <dsp:txXfrm rot="-5400000">
        <a:off x="2" y="4465896"/>
        <a:ext cx="1023201" cy="438516"/>
      </dsp:txXfrm>
    </dsp:sp>
    <dsp:sp modelId="{0127D1D2-7F24-4C96-81C3-746D72FA2CF4}">
      <dsp:nvSpPr>
        <dsp:cNvPr id="0" name=""/>
        <dsp:cNvSpPr/>
      </dsp:nvSpPr>
      <dsp:spPr>
        <a:xfrm rot="5400000">
          <a:off x="4100542" y="876955"/>
          <a:ext cx="950116" cy="7104798"/>
        </a:xfrm>
        <a:prstGeom prst="round2SameRect">
          <a:avLst/>
        </a:prstGeom>
        <a:gradFill rotWithShape="0">
          <a:gsLst>
            <a:gs pos="0">
              <a:srgbClr val="044C48"/>
            </a:gs>
            <a:gs pos="50000">
              <a:srgbClr val="184A5C"/>
            </a:gs>
            <a:gs pos="100000">
              <a:srgbClr val="221651"/>
            </a:gs>
          </a:gsLst>
          <a:lin ang="18900732" scaled="0"/>
        </a:gradFill>
        <a:ln w="25400" cap="flat" cmpd="sng" algn="ctr">
          <a:solidFill>
            <a:srgbClr val="FFFFFF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7780" rIns="17780" bIns="1778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2800" kern="1200"/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2800" kern="1200" dirty="0"/>
        </a:p>
      </dsp:txBody>
      <dsp:txXfrm rot="-5400000">
        <a:off x="1023202" y="4000677"/>
        <a:ext cx="7058417" cy="85735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2B39E77-882A-4403-8E55-F9C9F82D8E3E}">
      <dsp:nvSpPr>
        <dsp:cNvPr id="0" name=""/>
        <dsp:cNvSpPr/>
      </dsp:nvSpPr>
      <dsp:spPr>
        <a:xfrm rot="5400000">
          <a:off x="-219257" y="221911"/>
          <a:ext cx="1461717" cy="1023201"/>
        </a:xfrm>
        <a:prstGeom prst="chevron">
          <a:avLst/>
        </a:prstGeom>
        <a:gradFill rotWithShape="0">
          <a:gsLst>
            <a:gs pos="0">
              <a:srgbClr val="184A5C"/>
            </a:gs>
            <a:gs pos="70600">
              <a:srgbClr val="0B2843"/>
            </a:gs>
            <a:gs pos="100000">
              <a:schemeClr val="lt2"/>
            </a:gs>
          </a:gsLst>
          <a:lin ang="18900732" scaled="0"/>
        </a:gra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800" u="none" kern="1200" dirty="0">
              <a:solidFill>
                <a:schemeClr val="tx1"/>
              </a:solidFill>
              <a:latin typeface="Anton" pitchFamily="2" charset="0"/>
              <a:hlinkClick xmlns:r="http://schemas.openxmlformats.org/officeDocument/2006/relationships" r:id="" action="ppaction://hlinksldjump"/>
            </a:rPr>
            <a:t>1°</a:t>
          </a:r>
          <a:endParaRPr lang="it-IT" sz="2800" u="none" kern="1200" dirty="0">
            <a:solidFill>
              <a:schemeClr val="tx1"/>
            </a:solidFill>
            <a:latin typeface="Anton" pitchFamily="2" charset="0"/>
          </a:endParaRPr>
        </a:p>
      </dsp:txBody>
      <dsp:txXfrm rot="-5400000">
        <a:off x="2" y="514254"/>
        <a:ext cx="1023201" cy="438516"/>
      </dsp:txXfrm>
    </dsp:sp>
    <dsp:sp modelId="{87A02324-41DE-48F1-B85E-C4C7A13BC124}">
      <dsp:nvSpPr>
        <dsp:cNvPr id="0" name=""/>
        <dsp:cNvSpPr/>
      </dsp:nvSpPr>
      <dsp:spPr>
        <a:xfrm rot="5400000">
          <a:off x="4100293" y="-3074437"/>
          <a:ext cx="950615" cy="7104798"/>
        </a:xfrm>
        <a:prstGeom prst="round2SameRect">
          <a:avLst/>
        </a:prstGeom>
        <a:gradFill rotWithShape="0">
          <a:gsLst>
            <a:gs pos="0">
              <a:srgbClr val="044C48"/>
            </a:gs>
            <a:gs pos="50000">
              <a:srgbClr val="184A5C"/>
            </a:gs>
            <a:gs pos="100000">
              <a:srgbClr val="221651"/>
            </a:gs>
          </a:gsLst>
          <a:lin ang="18900732" scaled="0"/>
        </a:gra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7780" rIns="17780" bIns="1778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None/>
          </a:pPr>
          <a:r>
            <a:rPr lang="it-IT" sz="2800" kern="1200" dirty="0">
              <a:solidFill>
                <a:schemeClr val="tx1"/>
              </a:solidFill>
              <a:latin typeface="Anton" pitchFamily="2" charset="0"/>
            </a:rPr>
            <a:t>PROGRAMMA COPERNICUS</a:t>
          </a:r>
          <a:endParaRPr lang="it-IT" sz="2800" kern="1200" dirty="0">
            <a:latin typeface="Anton" pitchFamily="2" charset="0"/>
          </a:endParaRPr>
        </a:p>
      </dsp:txBody>
      <dsp:txXfrm rot="-5400000">
        <a:off x="1023202" y="49059"/>
        <a:ext cx="7058393" cy="857805"/>
      </dsp:txXfrm>
    </dsp:sp>
    <dsp:sp modelId="{97ECB93C-4299-4E59-B162-B4DC1543523C}">
      <dsp:nvSpPr>
        <dsp:cNvPr id="0" name=""/>
        <dsp:cNvSpPr/>
      </dsp:nvSpPr>
      <dsp:spPr>
        <a:xfrm rot="5400000">
          <a:off x="-219257" y="1539125"/>
          <a:ext cx="1461717" cy="1023201"/>
        </a:xfrm>
        <a:prstGeom prst="chevron">
          <a:avLst/>
        </a:prstGeom>
        <a:solidFill>
          <a:srgbClr val="0B2944"/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800" kern="1200" dirty="0">
              <a:solidFill>
                <a:schemeClr val="tx1"/>
              </a:solidFill>
              <a:latin typeface="Anton" pitchFamily="2" charset="0"/>
              <a:hlinkClick xmlns:r="http://schemas.openxmlformats.org/officeDocument/2006/relationships" r:id="" action="ppaction://hlinksldjump"/>
            </a:rPr>
            <a:t>2° </a:t>
          </a:r>
          <a:endParaRPr lang="it-IT" sz="2800" kern="1200" dirty="0">
            <a:solidFill>
              <a:schemeClr val="tx1"/>
            </a:solidFill>
            <a:latin typeface="Anton" pitchFamily="2" charset="0"/>
          </a:endParaRPr>
        </a:p>
      </dsp:txBody>
      <dsp:txXfrm rot="-5400000">
        <a:off x="2" y="1831468"/>
        <a:ext cx="1023201" cy="438516"/>
      </dsp:txXfrm>
    </dsp:sp>
    <dsp:sp modelId="{D2E51569-090A-40B9-94FE-504364828C46}">
      <dsp:nvSpPr>
        <dsp:cNvPr id="0" name=""/>
        <dsp:cNvSpPr/>
      </dsp:nvSpPr>
      <dsp:spPr>
        <a:xfrm rot="5400000">
          <a:off x="4100542" y="-1757473"/>
          <a:ext cx="950116" cy="7104798"/>
        </a:xfrm>
        <a:prstGeom prst="round2SameRect">
          <a:avLst/>
        </a:prstGeom>
        <a:gradFill rotWithShape="0">
          <a:gsLst>
            <a:gs pos="0">
              <a:srgbClr val="044C48"/>
            </a:gs>
            <a:gs pos="50000">
              <a:srgbClr val="184A5C"/>
            </a:gs>
            <a:gs pos="100000">
              <a:srgbClr val="221651"/>
            </a:gs>
          </a:gsLst>
          <a:lin ang="18900732" scaled="0"/>
        </a:gra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7780" rIns="17780" bIns="1778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None/>
          </a:pPr>
          <a:r>
            <a:rPr lang="it-IT" sz="2800" kern="1200" dirty="0">
              <a:latin typeface="Anton" pitchFamily="2" charset="0"/>
            </a:rPr>
            <a:t>DATI E INFORMAZIONE</a:t>
          </a:r>
        </a:p>
      </dsp:txBody>
      <dsp:txXfrm rot="-5400000">
        <a:off x="1023202" y="1366248"/>
        <a:ext cx="7058417" cy="857354"/>
      </dsp:txXfrm>
    </dsp:sp>
    <dsp:sp modelId="{0A2043E6-27BE-433B-A804-FDD02CEAAA08}">
      <dsp:nvSpPr>
        <dsp:cNvPr id="0" name=""/>
        <dsp:cNvSpPr/>
      </dsp:nvSpPr>
      <dsp:spPr>
        <a:xfrm rot="5400000">
          <a:off x="-219257" y="2856339"/>
          <a:ext cx="1461717" cy="1023201"/>
        </a:xfrm>
        <a:prstGeom prst="chevron">
          <a:avLst/>
        </a:prstGeom>
        <a:solidFill>
          <a:srgbClr val="0F314A"/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800" kern="1200" dirty="0">
              <a:solidFill>
                <a:schemeClr val="tx1"/>
              </a:solidFill>
              <a:latin typeface="Anton" pitchFamily="2" charset="0"/>
              <a:hlinkClick xmlns:r="http://schemas.openxmlformats.org/officeDocument/2006/relationships" r:id="" action="ppaction://hlinksldjump"/>
            </a:rPr>
            <a:t>3°</a:t>
          </a:r>
          <a:endParaRPr lang="it-IT" sz="2800" kern="1200" dirty="0">
            <a:solidFill>
              <a:schemeClr val="tx1"/>
            </a:solidFill>
            <a:latin typeface="Anton" pitchFamily="2" charset="0"/>
          </a:endParaRPr>
        </a:p>
      </dsp:txBody>
      <dsp:txXfrm rot="-5400000">
        <a:off x="2" y="3148682"/>
        <a:ext cx="1023201" cy="438516"/>
      </dsp:txXfrm>
    </dsp:sp>
    <dsp:sp modelId="{1E8E4753-A40F-47BF-A06C-D24994F52835}">
      <dsp:nvSpPr>
        <dsp:cNvPr id="0" name=""/>
        <dsp:cNvSpPr/>
      </dsp:nvSpPr>
      <dsp:spPr>
        <a:xfrm rot="5400000">
          <a:off x="4100542" y="-440258"/>
          <a:ext cx="950116" cy="7104798"/>
        </a:xfrm>
        <a:prstGeom prst="round2SameRect">
          <a:avLst/>
        </a:prstGeom>
        <a:gradFill rotWithShape="0">
          <a:gsLst>
            <a:gs pos="0">
              <a:srgbClr val="044C48"/>
            </a:gs>
            <a:gs pos="50000">
              <a:srgbClr val="184A5C"/>
            </a:gs>
            <a:gs pos="100000">
              <a:srgbClr val="221651"/>
            </a:gs>
          </a:gsLst>
          <a:lin ang="18900732" scaled="0"/>
        </a:gra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7780" rIns="17780" bIns="1778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it-IT" sz="2800" kern="1200" dirty="0">
              <a:latin typeface="Anton" pitchFamily="2" charset="0"/>
            </a:rPr>
            <a:t>SERVIZI COPERNICUS</a:t>
          </a:r>
        </a:p>
      </dsp:txBody>
      <dsp:txXfrm rot="-5400000">
        <a:off x="1023202" y="2683463"/>
        <a:ext cx="7058417" cy="857354"/>
      </dsp:txXfrm>
    </dsp:sp>
    <dsp:sp modelId="{FFA202F9-8E9E-4863-8838-2EE8EA2D68FC}">
      <dsp:nvSpPr>
        <dsp:cNvPr id="0" name=""/>
        <dsp:cNvSpPr/>
      </dsp:nvSpPr>
      <dsp:spPr>
        <a:xfrm rot="5400000">
          <a:off x="-219257" y="4173553"/>
          <a:ext cx="1461717" cy="1023201"/>
        </a:xfrm>
        <a:prstGeom prst="chevron">
          <a:avLst/>
        </a:prstGeom>
        <a:solidFill>
          <a:srgbClr val="0B2944"/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800" kern="1200" dirty="0">
              <a:solidFill>
                <a:schemeClr val="tx1"/>
              </a:solidFill>
              <a:latin typeface="Anton" pitchFamily="2" charset="0"/>
            </a:rPr>
            <a:t>4°</a:t>
          </a:r>
        </a:p>
      </dsp:txBody>
      <dsp:txXfrm rot="-5400000">
        <a:off x="2" y="4465896"/>
        <a:ext cx="1023201" cy="438516"/>
      </dsp:txXfrm>
    </dsp:sp>
    <dsp:sp modelId="{0127D1D2-7F24-4C96-81C3-746D72FA2CF4}">
      <dsp:nvSpPr>
        <dsp:cNvPr id="0" name=""/>
        <dsp:cNvSpPr/>
      </dsp:nvSpPr>
      <dsp:spPr>
        <a:xfrm rot="5400000">
          <a:off x="4100542" y="876955"/>
          <a:ext cx="950116" cy="7104798"/>
        </a:xfrm>
        <a:prstGeom prst="round2SameRect">
          <a:avLst/>
        </a:prstGeom>
        <a:gradFill rotWithShape="0">
          <a:gsLst>
            <a:gs pos="0">
              <a:srgbClr val="044C48"/>
            </a:gs>
            <a:gs pos="50000">
              <a:srgbClr val="184A5C"/>
            </a:gs>
            <a:gs pos="100000">
              <a:srgbClr val="221651"/>
            </a:gs>
          </a:gsLst>
          <a:lin ang="18900732" scaled="0"/>
        </a:gradFill>
        <a:ln w="25400" cap="flat" cmpd="sng" algn="ctr">
          <a:solidFill>
            <a:srgbClr val="FFFFFF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7780" rIns="17780" bIns="1778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2800" kern="1200"/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2800" kern="1200" dirty="0"/>
        </a:p>
      </dsp:txBody>
      <dsp:txXfrm rot="-5400000">
        <a:off x="1023202" y="4000677"/>
        <a:ext cx="7058417" cy="85735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C63BE21-E362-40BC-BB10-BC39C4D72080}">
      <dsp:nvSpPr>
        <dsp:cNvPr id="0" name=""/>
        <dsp:cNvSpPr/>
      </dsp:nvSpPr>
      <dsp:spPr>
        <a:xfrm>
          <a:off x="-4699705" y="-720427"/>
          <a:ext cx="5597988" cy="5597988"/>
        </a:xfrm>
        <a:prstGeom prst="blockArc">
          <a:avLst>
            <a:gd name="adj1" fmla="val 18900000"/>
            <a:gd name="adj2" fmla="val 2700000"/>
            <a:gd name="adj3" fmla="val 386"/>
          </a:avLst>
        </a:pr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9A952BA-B5C9-4761-9750-47ADF8435A8F}">
      <dsp:nvSpPr>
        <dsp:cNvPr id="0" name=""/>
        <dsp:cNvSpPr/>
      </dsp:nvSpPr>
      <dsp:spPr>
        <a:xfrm>
          <a:off x="479421" y="319600"/>
          <a:ext cx="5329816" cy="63953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7630" tIns="33020" rIns="33020" bIns="3302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300" b="1" kern="1200" dirty="0">
              <a:solidFill>
                <a:schemeClr val="tx2"/>
              </a:solidFill>
              <a:latin typeface="Montserrat" panose="00000500000000000000" pitchFamily="2" charset="0"/>
            </a:rPr>
            <a:t>Migliorare la comprensione del clima.</a:t>
          </a:r>
        </a:p>
      </dsp:txBody>
      <dsp:txXfrm>
        <a:off x="479421" y="319600"/>
        <a:ext cx="5329816" cy="639533"/>
      </dsp:txXfrm>
    </dsp:sp>
    <dsp:sp modelId="{F4E77D16-AF13-417F-AEEE-FDAE447F68BC}">
      <dsp:nvSpPr>
        <dsp:cNvPr id="0" name=""/>
        <dsp:cNvSpPr/>
      </dsp:nvSpPr>
      <dsp:spPr>
        <a:xfrm>
          <a:off x="70758" y="239658"/>
          <a:ext cx="799416" cy="799416"/>
        </a:xfrm>
        <a:prstGeom prst="ellipse">
          <a:avLst/>
        </a:prstGeom>
        <a:solidFill>
          <a:srgbClr val="0088D3"/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2B02983-754F-4516-8AEC-0FFF711B6271}">
      <dsp:nvSpPr>
        <dsp:cNvPr id="0" name=""/>
        <dsp:cNvSpPr/>
      </dsp:nvSpPr>
      <dsp:spPr>
        <a:xfrm>
          <a:off x="837126" y="1279066"/>
          <a:ext cx="4963157" cy="639533"/>
        </a:xfrm>
        <a:prstGeom prst="rect">
          <a:avLst/>
        </a:prstGeom>
        <a:solidFill>
          <a:schemeClr val="accent2">
            <a:hueOff val="-957887"/>
            <a:satOff val="0"/>
            <a:lumOff val="-654"/>
            <a:alphaOff val="0"/>
          </a:schemeClr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7630" tIns="33020" rIns="33020" bIns="3302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chemeClr val="tx1"/>
            </a:buClr>
            <a:buFont typeface="+mj-lt"/>
            <a:buNone/>
          </a:pPr>
          <a:r>
            <a:rPr lang="it-IT" sz="1300" b="1" kern="1200" dirty="0">
              <a:solidFill>
                <a:schemeClr val="tx2"/>
              </a:solidFill>
              <a:latin typeface="Montserrat" panose="00000500000000000000" pitchFamily="2" charset="0"/>
            </a:rPr>
            <a:t>Migliorare la comprensione delle implicazioni sociali e ambientali dei cambiamenti climatici in termini di impatti, adattamento e vulnerabilità. </a:t>
          </a:r>
        </a:p>
      </dsp:txBody>
      <dsp:txXfrm>
        <a:off x="837126" y="1279066"/>
        <a:ext cx="4963157" cy="639533"/>
      </dsp:txXfrm>
    </dsp:sp>
    <dsp:sp modelId="{DDCEA8F5-B1B1-4FB0-B444-7159899A5D7A}">
      <dsp:nvSpPr>
        <dsp:cNvPr id="0" name=""/>
        <dsp:cNvSpPr/>
      </dsp:nvSpPr>
      <dsp:spPr>
        <a:xfrm>
          <a:off x="437417" y="1199125"/>
          <a:ext cx="799416" cy="799416"/>
        </a:xfrm>
        <a:prstGeom prst="ellipse">
          <a:avLst/>
        </a:prstGeom>
        <a:solidFill>
          <a:srgbClr val="00BDD0"/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38AA9CC-56DA-4746-8A75-D2E8D8B8B5F0}">
      <dsp:nvSpPr>
        <dsp:cNvPr id="0" name=""/>
        <dsp:cNvSpPr/>
      </dsp:nvSpPr>
      <dsp:spPr>
        <a:xfrm>
          <a:off x="837126" y="2238533"/>
          <a:ext cx="4963157" cy="639533"/>
        </a:xfrm>
        <a:prstGeom prst="rect">
          <a:avLst/>
        </a:prstGeom>
        <a:solidFill>
          <a:schemeClr val="accent2">
            <a:hueOff val="-1915774"/>
            <a:satOff val="0"/>
            <a:lumOff val="-1307"/>
            <a:alphaOff val="0"/>
          </a:schemeClr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7630" tIns="33020" rIns="33020" bIns="3302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300" b="1" kern="1200" dirty="0">
              <a:solidFill>
                <a:schemeClr val="tx2"/>
              </a:solidFill>
              <a:latin typeface="Montserrat" panose="00000500000000000000" pitchFamily="2" charset="0"/>
            </a:rPr>
            <a:t>Valutare quanto siano realistici i diversi modelli nel simulare il passato recente. </a:t>
          </a:r>
        </a:p>
      </dsp:txBody>
      <dsp:txXfrm>
        <a:off x="837126" y="2238533"/>
        <a:ext cx="4963157" cy="639533"/>
      </dsp:txXfrm>
    </dsp:sp>
    <dsp:sp modelId="{18B106D0-BE41-494A-A935-D48F20CD33E6}">
      <dsp:nvSpPr>
        <dsp:cNvPr id="0" name=""/>
        <dsp:cNvSpPr/>
      </dsp:nvSpPr>
      <dsp:spPr>
        <a:xfrm>
          <a:off x="437417" y="2158591"/>
          <a:ext cx="799416" cy="799416"/>
        </a:xfrm>
        <a:prstGeom prst="ellipse">
          <a:avLst/>
        </a:prstGeom>
        <a:solidFill>
          <a:srgbClr val="00CCA8"/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DAC8BB0-EA8C-4943-8253-7E4137D3C458}">
      <dsp:nvSpPr>
        <dsp:cNvPr id="0" name=""/>
        <dsp:cNvSpPr/>
      </dsp:nvSpPr>
      <dsp:spPr>
        <a:xfrm>
          <a:off x="470467" y="3198000"/>
          <a:ext cx="5329816" cy="639533"/>
        </a:xfrm>
        <a:prstGeom prst="rect">
          <a:avLst/>
        </a:prstGeom>
        <a:solidFill>
          <a:schemeClr val="accent2">
            <a:hueOff val="-2873661"/>
            <a:satOff val="0"/>
            <a:lumOff val="-1961"/>
            <a:alphaOff val="0"/>
          </a:schemeClr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7630" tIns="33020" rIns="33020" bIns="3302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300" b="1" kern="1200" dirty="0">
              <a:solidFill>
                <a:schemeClr val="tx2"/>
              </a:solidFill>
              <a:latin typeface="Montserrat" panose="00000500000000000000" pitchFamily="2" charset="0"/>
            </a:rPr>
            <a:t>Esaminare la prevedibilità del clima. </a:t>
          </a:r>
        </a:p>
      </dsp:txBody>
      <dsp:txXfrm>
        <a:off x="470467" y="3198000"/>
        <a:ext cx="5329816" cy="639533"/>
      </dsp:txXfrm>
    </dsp:sp>
    <dsp:sp modelId="{6AB78C75-8CC6-4C13-8BE9-F3975D6A6608}">
      <dsp:nvSpPr>
        <dsp:cNvPr id="0" name=""/>
        <dsp:cNvSpPr/>
      </dsp:nvSpPr>
      <dsp:spPr>
        <a:xfrm>
          <a:off x="70758" y="3118058"/>
          <a:ext cx="799416" cy="799416"/>
        </a:xfrm>
        <a:prstGeom prst="ellipse">
          <a:avLst/>
        </a:prstGeom>
        <a:solidFill>
          <a:srgbClr val="00C970"/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7.xml"/><Relationship Id="rId2" Type="http://schemas.openxmlformats.org/officeDocument/2006/relationships/slide" Target="../slides/slide10.xml"/><Relationship Id="rId1" Type="http://schemas.openxmlformats.org/officeDocument/2006/relationships/slideMaster" Target="../slideMasters/slideMaster1.xml"/><Relationship Id="rId4" Type="http://schemas.openxmlformats.org/officeDocument/2006/relationships/slide" Target="../slides/slide1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5400700" scaled="0"/>
        </a:gra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5525133" y="1558451"/>
            <a:ext cx="5898800" cy="320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8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5524567" y="4765651"/>
            <a:ext cx="5898800" cy="55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10675" y="-271899"/>
            <a:ext cx="2876304" cy="7400961"/>
          </a:xfrm>
          <a:custGeom>
            <a:avLst/>
            <a:gdLst/>
            <a:ahLst/>
            <a:cxnLst/>
            <a:rect l="l" t="t" r="r" b="b"/>
            <a:pathLst>
              <a:path w="33737" h="86808" extrusionOk="0">
                <a:moveTo>
                  <a:pt x="1" y="0"/>
                </a:moveTo>
                <a:lnTo>
                  <a:pt x="118" y="86808"/>
                </a:lnTo>
                <a:cubicBezTo>
                  <a:pt x="8000" y="86652"/>
                  <a:pt x="13600" y="81715"/>
                  <a:pt x="15649" y="79530"/>
                </a:cubicBezTo>
                <a:cubicBezTo>
                  <a:pt x="17678" y="77364"/>
                  <a:pt x="23415" y="75452"/>
                  <a:pt x="26849" y="70125"/>
                </a:cubicBezTo>
                <a:cubicBezTo>
                  <a:pt x="30283" y="64779"/>
                  <a:pt x="29912" y="62243"/>
                  <a:pt x="31824" y="52565"/>
                </a:cubicBezTo>
                <a:cubicBezTo>
                  <a:pt x="33736" y="42906"/>
                  <a:pt x="32390" y="34185"/>
                  <a:pt x="29698" y="28741"/>
                </a:cubicBezTo>
                <a:cubicBezTo>
                  <a:pt x="27044" y="23278"/>
                  <a:pt x="25795" y="17658"/>
                  <a:pt x="22361" y="14224"/>
                </a:cubicBezTo>
                <a:cubicBezTo>
                  <a:pt x="18927" y="10790"/>
                  <a:pt x="18654" y="11415"/>
                  <a:pt x="13347" y="6439"/>
                </a:cubicBezTo>
                <a:cubicBezTo>
                  <a:pt x="7649" y="1132"/>
                  <a:pt x="508" y="390"/>
                  <a:pt x="1" y="0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" name="Google Shape;12;p2"/>
          <p:cNvSpPr/>
          <p:nvPr/>
        </p:nvSpPr>
        <p:spPr>
          <a:xfrm>
            <a:off x="-21161" y="1623191"/>
            <a:ext cx="1366324" cy="3661603"/>
          </a:xfrm>
          <a:custGeom>
            <a:avLst/>
            <a:gdLst/>
            <a:ahLst/>
            <a:cxnLst/>
            <a:rect l="l" t="t" r="r" b="b"/>
            <a:pathLst>
              <a:path w="16026" h="42948" extrusionOk="0">
                <a:moveTo>
                  <a:pt x="978" y="1"/>
                </a:moveTo>
                <a:cubicBezTo>
                  <a:pt x="503" y="1"/>
                  <a:pt x="202" y="191"/>
                  <a:pt x="202" y="191"/>
                </a:cubicBezTo>
                <a:lnTo>
                  <a:pt x="46" y="38863"/>
                </a:lnTo>
                <a:cubicBezTo>
                  <a:pt x="46" y="38863"/>
                  <a:pt x="1" y="38924"/>
                  <a:pt x="44" y="38924"/>
                </a:cubicBezTo>
                <a:cubicBezTo>
                  <a:pt x="124" y="38924"/>
                  <a:pt x="514" y="38708"/>
                  <a:pt x="2094" y="37459"/>
                </a:cubicBezTo>
                <a:cubicBezTo>
                  <a:pt x="4514" y="35527"/>
                  <a:pt x="3967" y="34766"/>
                  <a:pt x="4592" y="33361"/>
                </a:cubicBezTo>
                <a:cubicBezTo>
                  <a:pt x="5197" y="31937"/>
                  <a:pt x="6075" y="31020"/>
                  <a:pt x="6875" y="29888"/>
                </a:cubicBezTo>
                <a:cubicBezTo>
                  <a:pt x="7675" y="28795"/>
                  <a:pt x="8845" y="26981"/>
                  <a:pt x="8845" y="22961"/>
                </a:cubicBezTo>
                <a:cubicBezTo>
                  <a:pt x="8845" y="18942"/>
                  <a:pt x="6562" y="15079"/>
                  <a:pt x="6758" y="14727"/>
                </a:cubicBezTo>
                <a:cubicBezTo>
                  <a:pt x="6785" y="14675"/>
                  <a:pt x="6825" y="14650"/>
                  <a:pt x="6874" y="14650"/>
                </a:cubicBezTo>
                <a:cubicBezTo>
                  <a:pt x="7173" y="14650"/>
                  <a:pt x="7822" y="15570"/>
                  <a:pt x="8240" y="16893"/>
                </a:cubicBezTo>
                <a:cubicBezTo>
                  <a:pt x="8527" y="17800"/>
                  <a:pt x="8990" y="18754"/>
                  <a:pt x="9235" y="18754"/>
                </a:cubicBezTo>
                <a:cubicBezTo>
                  <a:pt x="9406" y="18754"/>
                  <a:pt x="9471" y="18287"/>
                  <a:pt x="9294" y="17010"/>
                </a:cubicBezTo>
                <a:cubicBezTo>
                  <a:pt x="8884" y="13908"/>
                  <a:pt x="7050" y="12327"/>
                  <a:pt x="6211" y="10649"/>
                </a:cubicBezTo>
                <a:cubicBezTo>
                  <a:pt x="5716" y="9659"/>
                  <a:pt x="5812" y="9153"/>
                  <a:pt x="6254" y="9153"/>
                </a:cubicBezTo>
                <a:cubicBezTo>
                  <a:pt x="6544" y="9153"/>
                  <a:pt x="6982" y="9370"/>
                  <a:pt x="7499" y="9810"/>
                </a:cubicBezTo>
                <a:cubicBezTo>
                  <a:pt x="8806" y="10923"/>
                  <a:pt x="10016" y="12679"/>
                  <a:pt x="10699" y="14591"/>
                </a:cubicBezTo>
                <a:cubicBezTo>
                  <a:pt x="11382" y="16522"/>
                  <a:pt x="11479" y="18259"/>
                  <a:pt x="12026" y="20991"/>
                </a:cubicBezTo>
                <a:cubicBezTo>
                  <a:pt x="13001" y="25888"/>
                  <a:pt x="12065" y="26532"/>
                  <a:pt x="12006" y="29069"/>
                </a:cubicBezTo>
                <a:cubicBezTo>
                  <a:pt x="11928" y="31605"/>
                  <a:pt x="11148" y="32034"/>
                  <a:pt x="10016" y="33849"/>
                </a:cubicBezTo>
                <a:cubicBezTo>
                  <a:pt x="8904" y="35644"/>
                  <a:pt x="8162" y="37010"/>
                  <a:pt x="6758" y="38941"/>
                </a:cubicBezTo>
                <a:cubicBezTo>
                  <a:pt x="5333" y="40873"/>
                  <a:pt x="2114" y="41732"/>
                  <a:pt x="1997" y="42278"/>
                </a:cubicBezTo>
                <a:cubicBezTo>
                  <a:pt x="1929" y="42606"/>
                  <a:pt x="2196" y="42948"/>
                  <a:pt x="2817" y="42948"/>
                </a:cubicBezTo>
                <a:cubicBezTo>
                  <a:pt x="3267" y="42948"/>
                  <a:pt x="3901" y="42769"/>
                  <a:pt x="4728" y="42278"/>
                </a:cubicBezTo>
                <a:cubicBezTo>
                  <a:pt x="6548" y="41197"/>
                  <a:pt x="8585" y="37436"/>
                  <a:pt x="9331" y="37436"/>
                </a:cubicBezTo>
                <a:cubicBezTo>
                  <a:pt x="9393" y="37436"/>
                  <a:pt x="9446" y="37462"/>
                  <a:pt x="9489" y="37517"/>
                </a:cubicBezTo>
                <a:cubicBezTo>
                  <a:pt x="10055" y="38259"/>
                  <a:pt x="7128" y="40424"/>
                  <a:pt x="7753" y="40990"/>
                </a:cubicBezTo>
                <a:cubicBezTo>
                  <a:pt x="7822" y="41050"/>
                  <a:pt x="7898" y="41078"/>
                  <a:pt x="7980" y="41078"/>
                </a:cubicBezTo>
                <a:cubicBezTo>
                  <a:pt x="8620" y="41078"/>
                  <a:pt x="9622" y="39413"/>
                  <a:pt x="10348" y="38376"/>
                </a:cubicBezTo>
                <a:cubicBezTo>
                  <a:pt x="11148" y="37185"/>
                  <a:pt x="10777" y="36815"/>
                  <a:pt x="11655" y="35937"/>
                </a:cubicBezTo>
                <a:cubicBezTo>
                  <a:pt x="12514" y="35078"/>
                  <a:pt x="12709" y="34415"/>
                  <a:pt x="12826" y="33166"/>
                </a:cubicBezTo>
                <a:cubicBezTo>
                  <a:pt x="12943" y="31917"/>
                  <a:pt x="13762" y="30961"/>
                  <a:pt x="14250" y="29439"/>
                </a:cubicBezTo>
                <a:cubicBezTo>
                  <a:pt x="14738" y="27878"/>
                  <a:pt x="15070" y="25595"/>
                  <a:pt x="14640" y="23917"/>
                </a:cubicBezTo>
                <a:cubicBezTo>
                  <a:pt x="14192" y="22239"/>
                  <a:pt x="13392" y="19430"/>
                  <a:pt x="13996" y="19430"/>
                </a:cubicBezTo>
                <a:cubicBezTo>
                  <a:pt x="14592" y="19430"/>
                  <a:pt x="14696" y="23042"/>
                  <a:pt x="15425" y="23042"/>
                </a:cubicBezTo>
                <a:cubicBezTo>
                  <a:pt x="15436" y="23042"/>
                  <a:pt x="15448" y="23041"/>
                  <a:pt x="15460" y="23039"/>
                </a:cubicBezTo>
                <a:cubicBezTo>
                  <a:pt x="16026" y="22961"/>
                  <a:pt x="15343" y="18142"/>
                  <a:pt x="14660" y="16815"/>
                </a:cubicBezTo>
                <a:cubicBezTo>
                  <a:pt x="13977" y="15508"/>
                  <a:pt x="13118" y="14240"/>
                  <a:pt x="11167" y="9947"/>
                </a:cubicBezTo>
                <a:cubicBezTo>
                  <a:pt x="10562" y="8620"/>
                  <a:pt x="8143" y="6240"/>
                  <a:pt x="7031" y="5362"/>
                </a:cubicBezTo>
                <a:cubicBezTo>
                  <a:pt x="5899" y="4484"/>
                  <a:pt x="4397" y="3137"/>
                  <a:pt x="3265" y="1537"/>
                </a:cubicBezTo>
                <a:cubicBezTo>
                  <a:pt x="2397" y="284"/>
                  <a:pt x="1558" y="1"/>
                  <a:pt x="978" y="1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" name="Google Shape;13;p2"/>
          <p:cNvSpPr/>
          <p:nvPr/>
        </p:nvSpPr>
        <p:spPr>
          <a:xfrm>
            <a:off x="-17325" y="2205069"/>
            <a:ext cx="409317" cy="2277376"/>
          </a:xfrm>
          <a:custGeom>
            <a:avLst/>
            <a:gdLst/>
            <a:ahLst/>
            <a:cxnLst/>
            <a:rect l="l" t="t" r="r" b="b"/>
            <a:pathLst>
              <a:path w="4801" h="26712" extrusionOk="0">
                <a:moveTo>
                  <a:pt x="118" y="0"/>
                </a:moveTo>
                <a:lnTo>
                  <a:pt x="1" y="26712"/>
                </a:lnTo>
                <a:cubicBezTo>
                  <a:pt x="3220" y="25561"/>
                  <a:pt x="2030" y="21385"/>
                  <a:pt x="1893" y="18966"/>
                </a:cubicBezTo>
                <a:cubicBezTo>
                  <a:pt x="1776" y="16546"/>
                  <a:pt x="1835" y="16429"/>
                  <a:pt x="2810" y="15161"/>
                </a:cubicBezTo>
                <a:cubicBezTo>
                  <a:pt x="3786" y="13893"/>
                  <a:pt x="4800" y="11610"/>
                  <a:pt x="4137" y="9366"/>
                </a:cubicBezTo>
                <a:cubicBezTo>
                  <a:pt x="3474" y="7122"/>
                  <a:pt x="2264" y="4781"/>
                  <a:pt x="2030" y="3024"/>
                </a:cubicBezTo>
                <a:cubicBezTo>
                  <a:pt x="1776" y="1268"/>
                  <a:pt x="118" y="0"/>
                  <a:pt x="118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" name="Google Shape;14;p2"/>
          <p:cNvSpPr/>
          <p:nvPr/>
        </p:nvSpPr>
        <p:spPr>
          <a:xfrm>
            <a:off x="-18946" y="940966"/>
            <a:ext cx="1924755" cy="5457876"/>
          </a:xfrm>
          <a:custGeom>
            <a:avLst/>
            <a:gdLst/>
            <a:ahLst/>
            <a:cxnLst/>
            <a:rect l="l" t="t" r="r" b="b"/>
            <a:pathLst>
              <a:path w="22576" h="64017" extrusionOk="0">
                <a:moveTo>
                  <a:pt x="3944" y="0"/>
                </a:moveTo>
                <a:cubicBezTo>
                  <a:pt x="3769" y="0"/>
                  <a:pt x="3652" y="68"/>
                  <a:pt x="3610" y="213"/>
                </a:cubicBezTo>
                <a:cubicBezTo>
                  <a:pt x="3356" y="1013"/>
                  <a:pt x="12136" y="8018"/>
                  <a:pt x="11356" y="8603"/>
                </a:cubicBezTo>
                <a:cubicBezTo>
                  <a:pt x="11323" y="8628"/>
                  <a:pt x="11282" y="8639"/>
                  <a:pt x="11235" y="8639"/>
                </a:cubicBezTo>
                <a:cubicBezTo>
                  <a:pt x="10548" y="8639"/>
                  <a:pt x="8480" y="6140"/>
                  <a:pt x="7889" y="6140"/>
                </a:cubicBezTo>
                <a:cubicBezTo>
                  <a:pt x="7856" y="6140"/>
                  <a:pt x="7828" y="6147"/>
                  <a:pt x="7805" y="6164"/>
                </a:cubicBezTo>
                <a:cubicBezTo>
                  <a:pt x="7356" y="6437"/>
                  <a:pt x="8839" y="8057"/>
                  <a:pt x="8839" y="8057"/>
                </a:cubicBezTo>
                <a:cubicBezTo>
                  <a:pt x="8839" y="8057"/>
                  <a:pt x="14927" y="14456"/>
                  <a:pt x="16331" y="20251"/>
                </a:cubicBezTo>
                <a:cubicBezTo>
                  <a:pt x="17756" y="26066"/>
                  <a:pt x="17287" y="26671"/>
                  <a:pt x="18439" y="30788"/>
                </a:cubicBezTo>
                <a:cubicBezTo>
                  <a:pt x="19570" y="34924"/>
                  <a:pt x="16566" y="38749"/>
                  <a:pt x="16214" y="42066"/>
                </a:cubicBezTo>
                <a:cubicBezTo>
                  <a:pt x="15863" y="45383"/>
                  <a:pt x="13112" y="49382"/>
                  <a:pt x="11278" y="50982"/>
                </a:cubicBezTo>
                <a:cubicBezTo>
                  <a:pt x="9463" y="52602"/>
                  <a:pt x="3473" y="55236"/>
                  <a:pt x="0" y="55236"/>
                </a:cubicBezTo>
                <a:lnTo>
                  <a:pt x="0" y="64016"/>
                </a:lnTo>
                <a:cubicBezTo>
                  <a:pt x="0" y="64016"/>
                  <a:pt x="2166" y="63431"/>
                  <a:pt x="7805" y="59743"/>
                </a:cubicBezTo>
                <a:cubicBezTo>
                  <a:pt x="12214" y="56875"/>
                  <a:pt x="11980" y="55431"/>
                  <a:pt x="14790" y="53675"/>
                </a:cubicBezTo>
                <a:cubicBezTo>
                  <a:pt x="17658" y="51919"/>
                  <a:pt x="20741" y="48056"/>
                  <a:pt x="20741" y="45422"/>
                </a:cubicBezTo>
                <a:cubicBezTo>
                  <a:pt x="20741" y="42787"/>
                  <a:pt x="20136" y="39939"/>
                  <a:pt x="21365" y="37188"/>
                </a:cubicBezTo>
                <a:cubicBezTo>
                  <a:pt x="22575" y="34397"/>
                  <a:pt x="21970" y="32797"/>
                  <a:pt x="21365" y="30163"/>
                </a:cubicBezTo>
                <a:cubicBezTo>
                  <a:pt x="20741" y="27529"/>
                  <a:pt x="21365" y="23061"/>
                  <a:pt x="19863" y="19978"/>
                </a:cubicBezTo>
                <a:cubicBezTo>
                  <a:pt x="18380" y="16856"/>
                  <a:pt x="17092" y="15100"/>
                  <a:pt x="16566" y="13481"/>
                </a:cubicBezTo>
                <a:cubicBezTo>
                  <a:pt x="16019" y="11842"/>
                  <a:pt x="12917" y="7940"/>
                  <a:pt x="10283" y="4896"/>
                </a:cubicBezTo>
                <a:cubicBezTo>
                  <a:pt x="8033" y="2313"/>
                  <a:pt x="4972" y="0"/>
                  <a:pt x="39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" name="Google Shape;15;p2"/>
          <p:cNvSpPr/>
          <p:nvPr/>
        </p:nvSpPr>
        <p:spPr>
          <a:xfrm>
            <a:off x="-4025" y="1258463"/>
            <a:ext cx="545472" cy="446148"/>
          </a:xfrm>
          <a:custGeom>
            <a:avLst/>
            <a:gdLst/>
            <a:ahLst/>
            <a:cxnLst/>
            <a:rect l="l" t="t" r="r" b="b"/>
            <a:pathLst>
              <a:path w="6398" h="5233" extrusionOk="0">
                <a:moveTo>
                  <a:pt x="20" y="0"/>
                </a:moveTo>
                <a:cubicBezTo>
                  <a:pt x="7" y="0"/>
                  <a:pt x="1" y="1"/>
                  <a:pt x="1" y="1"/>
                </a:cubicBezTo>
                <a:lnTo>
                  <a:pt x="1" y="1445"/>
                </a:lnTo>
                <a:cubicBezTo>
                  <a:pt x="1" y="1445"/>
                  <a:pt x="2244" y="2401"/>
                  <a:pt x="5035" y="4684"/>
                </a:cubicBezTo>
                <a:cubicBezTo>
                  <a:pt x="5508" y="5069"/>
                  <a:pt x="5796" y="5232"/>
                  <a:pt x="5931" y="5232"/>
                </a:cubicBezTo>
                <a:cubicBezTo>
                  <a:pt x="6397" y="5232"/>
                  <a:pt x="5034" y="3283"/>
                  <a:pt x="3142" y="1816"/>
                </a:cubicBezTo>
                <a:cubicBezTo>
                  <a:pt x="929" y="80"/>
                  <a:pt x="146" y="0"/>
                  <a:pt x="20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6" name="Google Shape;16;p2"/>
          <p:cNvSpPr/>
          <p:nvPr/>
        </p:nvSpPr>
        <p:spPr>
          <a:xfrm>
            <a:off x="-40600" y="92403"/>
            <a:ext cx="2415151" cy="4860056"/>
          </a:xfrm>
          <a:custGeom>
            <a:avLst/>
            <a:gdLst/>
            <a:ahLst/>
            <a:cxnLst/>
            <a:rect l="l" t="t" r="r" b="b"/>
            <a:pathLst>
              <a:path w="28328" h="57005" extrusionOk="0">
                <a:moveTo>
                  <a:pt x="0" y="0"/>
                </a:moveTo>
                <a:lnTo>
                  <a:pt x="0" y="5405"/>
                </a:lnTo>
                <a:lnTo>
                  <a:pt x="39" y="5405"/>
                </a:lnTo>
                <a:cubicBezTo>
                  <a:pt x="39" y="5405"/>
                  <a:pt x="10029" y="7727"/>
                  <a:pt x="16059" y="17990"/>
                </a:cubicBezTo>
                <a:cubicBezTo>
                  <a:pt x="20819" y="26126"/>
                  <a:pt x="23024" y="29678"/>
                  <a:pt x="23610" y="33151"/>
                </a:cubicBezTo>
                <a:cubicBezTo>
                  <a:pt x="24195" y="36604"/>
                  <a:pt x="24371" y="45502"/>
                  <a:pt x="24722" y="46087"/>
                </a:cubicBezTo>
                <a:cubicBezTo>
                  <a:pt x="24794" y="46218"/>
                  <a:pt x="24864" y="46281"/>
                  <a:pt x="24929" y="46281"/>
                </a:cubicBezTo>
                <a:cubicBezTo>
                  <a:pt x="25510" y="46281"/>
                  <a:pt x="25752" y="41278"/>
                  <a:pt x="25014" y="35785"/>
                </a:cubicBezTo>
                <a:cubicBezTo>
                  <a:pt x="24854" y="34562"/>
                  <a:pt x="24981" y="33771"/>
                  <a:pt x="25240" y="33771"/>
                </a:cubicBezTo>
                <a:cubicBezTo>
                  <a:pt x="25609" y="33771"/>
                  <a:pt x="26245" y="35381"/>
                  <a:pt x="26692" y="39648"/>
                </a:cubicBezTo>
                <a:cubicBezTo>
                  <a:pt x="27453" y="46906"/>
                  <a:pt x="23844" y="56584"/>
                  <a:pt x="24858" y="56994"/>
                </a:cubicBezTo>
                <a:cubicBezTo>
                  <a:pt x="24875" y="57001"/>
                  <a:pt x="24892" y="57004"/>
                  <a:pt x="24910" y="57004"/>
                </a:cubicBezTo>
                <a:cubicBezTo>
                  <a:pt x="25834" y="57004"/>
                  <a:pt x="28328" y="48231"/>
                  <a:pt x="28136" y="40097"/>
                </a:cubicBezTo>
                <a:cubicBezTo>
                  <a:pt x="27941" y="31804"/>
                  <a:pt x="24839" y="29385"/>
                  <a:pt x="23415" y="23785"/>
                </a:cubicBezTo>
                <a:cubicBezTo>
                  <a:pt x="22010" y="18127"/>
                  <a:pt x="17151" y="11532"/>
                  <a:pt x="14595" y="9307"/>
                </a:cubicBezTo>
                <a:cubicBezTo>
                  <a:pt x="12039" y="7103"/>
                  <a:pt x="10205" y="5951"/>
                  <a:pt x="7961" y="3981"/>
                </a:cubicBezTo>
                <a:cubicBezTo>
                  <a:pt x="5717" y="1990"/>
                  <a:pt x="3844" y="527"/>
                  <a:pt x="0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" name="Google Shape;17;p2"/>
          <p:cNvSpPr/>
          <p:nvPr/>
        </p:nvSpPr>
        <p:spPr>
          <a:xfrm>
            <a:off x="705483" y="1898572"/>
            <a:ext cx="556811" cy="780865"/>
          </a:xfrm>
          <a:custGeom>
            <a:avLst/>
            <a:gdLst/>
            <a:ahLst/>
            <a:cxnLst/>
            <a:rect l="l" t="t" r="r" b="b"/>
            <a:pathLst>
              <a:path w="6531" h="9159" extrusionOk="0">
                <a:moveTo>
                  <a:pt x="189" y="0"/>
                </a:moveTo>
                <a:cubicBezTo>
                  <a:pt x="0" y="0"/>
                  <a:pt x="8" y="220"/>
                  <a:pt x="303" y="668"/>
                </a:cubicBezTo>
                <a:cubicBezTo>
                  <a:pt x="303" y="668"/>
                  <a:pt x="2391" y="2815"/>
                  <a:pt x="3795" y="5371"/>
                </a:cubicBezTo>
                <a:cubicBezTo>
                  <a:pt x="5181" y="7927"/>
                  <a:pt x="5747" y="9058"/>
                  <a:pt x="6156" y="9156"/>
                </a:cubicBezTo>
                <a:cubicBezTo>
                  <a:pt x="6164" y="9158"/>
                  <a:pt x="6171" y="9159"/>
                  <a:pt x="6177" y="9159"/>
                </a:cubicBezTo>
                <a:cubicBezTo>
                  <a:pt x="6530" y="9159"/>
                  <a:pt x="5553" y="6581"/>
                  <a:pt x="3542" y="3420"/>
                </a:cubicBezTo>
                <a:cubicBezTo>
                  <a:pt x="2112" y="1173"/>
                  <a:pt x="626" y="0"/>
                  <a:pt x="189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" name="Google Shape;18;p2"/>
          <p:cNvSpPr/>
          <p:nvPr/>
        </p:nvSpPr>
        <p:spPr>
          <a:xfrm>
            <a:off x="250467" y="4186442"/>
            <a:ext cx="529615" cy="799623"/>
          </a:xfrm>
          <a:custGeom>
            <a:avLst/>
            <a:gdLst/>
            <a:ahLst/>
            <a:cxnLst/>
            <a:rect l="l" t="t" r="r" b="b"/>
            <a:pathLst>
              <a:path w="6212" h="9379" extrusionOk="0">
                <a:moveTo>
                  <a:pt x="5824" y="0"/>
                </a:moveTo>
                <a:cubicBezTo>
                  <a:pt x="5720" y="0"/>
                  <a:pt x="5564" y="146"/>
                  <a:pt x="5367" y="467"/>
                </a:cubicBezTo>
                <a:cubicBezTo>
                  <a:pt x="5367" y="467"/>
                  <a:pt x="4294" y="3277"/>
                  <a:pt x="2537" y="5579"/>
                </a:cubicBezTo>
                <a:cubicBezTo>
                  <a:pt x="781" y="7901"/>
                  <a:pt x="1" y="8896"/>
                  <a:pt x="98" y="9325"/>
                </a:cubicBezTo>
                <a:cubicBezTo>
                  <a:pt x="107" y="9361"/>
                  <a:pt x="130" y="9379"/>
                  <a:pt x="166" y="9379"/>
                </a:cubicBezTo>
                <a:cubicBezTo>
                  <a:pt x="540" y="9379"/>
                  <a:pt x="2331" y="7483"/>
                  <a:pt x="4235" y="4564"/>
                </a:cubicBezTo>
                <a:cubicBezTo>
                  <a:pt x="5867" y="2039"/>
                  <a:pt x="6211" y="0"/>
                  <a:pt x="5824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" name="Google Shape;19;p2"/>
          <p:cNvSpPr/>
          <p:nvPr/>
        </p:nvSpPr>
        <p:spPr>
          <a:xfrm>
            <a:off x="-17325" y="5283443"/>
            <a:ext cx="2009671" cy="1492248"/>
          </a:xfrm>
          <a:custGeom>
            <a:avLst/>
            <a:gdLst/>
            <a:ahLst/>
            <a:cxnLst/>
            <a:rect l="l" t="t" r="r" b="b"/>
            <a:pathLst>
              <a:path w="23572" h="17503" extrusionOk="0">
                <a:moveTo>
                  <a:pt x="23429" y="1"/>
                </a:moveTo>
                <a:cubicBezTo>
                  <a:pt x="23104" y="1"/>
                  <a:pt x="22049" y="1258"/>
                  <a:pt x="22049" y="1258"/>
                </a:cubicBezTo>
                <a:cubicBezTo>
                  <a:pt x="22049" y="1258"/>
                  <a:pt x="20098" y="4263"/>
                  <a:pt x="16059" y="6312"/>
                </a:cubicBezTo>
                <a:cubicBezTo>
                  <a:pt x="10147" y="9277"/>
                  <a:pt x="8000" y="13726"/>
                  <a:pt x="1" y="14897"/>
                </a:cubicBezTo>
                <a:lnTo>
                  <a:pt x="1" y="17472"/>
                </a:lnTo>
                <a:cubicBezTo>
                  <a:pt x="1" y="17472"/>
                  <a:pt x="201" y="17503"/>
                  <a:pt x="569" y="17503"/>
                </a:cubicBezTo>
                <a:cubicBezTo>
                  <a:pt x="1819" y="17503"/>
                  <a:pt x="5001" y="17153"/>
                  <a:pt x="8800" y="14077"/>
                </a:cubicBezTo>
                <a:cubicBezTo>
                  <a:pt x="13522" y="10273"/>
                  <a:pt x="11025" y="11307"/>
                  <a:pt x="14751" y="8907"/>
                </a:cubicBezTo>
                <a:cubicBezTo>
                  <a:pt x="19590" y="5824"/>
                  <a:pt x="22693" y="2604"/>
                  <a:pt x="23376" y="712"/>
                </a:cubicBezTo>
                <a:cubicBezTo>
                  <a:pt x="23572" y="189"/>
                  <a:pt x="23555" y="1"/>
                  <a:pt x="23429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0" name="Google Shape;20;p2"/>
          <p:cNvSpPr/>
          <p:nvPr/>
        </p:nvSpPr>
        <p:spPr>
          <a:xfrm>
            <a:off x="-29176" y="3723582"/>
            <a:ext cx="394568" cy="1039705"/>
          </a:xfrm>
          <a:custGeom>
            <a:avLst/>
            <a:gdLst/>
            <a:ahLst/>
            <a:cxnLst/>
            <a:rect l="l" t="t" r="r" b="b"/>
            <a:pathLst>
              <a:path w="4628" h="12195" extrusionOk="0">
                <a:moveTo>
                  <a:pt x="3537" y="0"/>
                </a:moveTo>
                <a:cubicBezTo>
                  <a:pt x="3460" y="0"/>
                  <a:pt x="3392" y="109"/>
                  <a:pt x="3339" y="355"/>
                </a:cubicBezTo>
                <a:cubicBezTo>
                  <a:pt x="3047" y="1818"/>
                  <a:pt x="3827" y="4823"/>
                  <a:pt x="3066" y="7008"/>
                </a:cubicBezTo>
                <a:cubicBezTo>
                  <a:pt x="2356" y="9067"/>
                  <a:pt x="879" y="9135"/>
                  <a:pt x="687" y="9135"/>
                </a:cubicBezTo>
                <a:cubicBezTo>
                  <a:pt x="674" y="9135"/>
                  <a:pt x="666" y="9135"/>
                  <a:pt x="666" y="9135"/>
                </a:cubicBezTo>
                <a:lnTo>
                  <a:pt x="666" y="9135"/>
                </a:lnTo>
                <a:cubicBezTo>
                  <a:pt x="666" y="9135"/>
                  <a:pt x="0" y="12195"/>
                  <a:pt x="812" y="12195"/>
                </a:cubicBezTo>
                <a:cubicBezTo>
                  <a:pt x="845" y="12195"/>
                  <a:pt x="881" y="12189"/>
                  <a:pt x="920" y="12179"/>
                </a:cubicBezTo>
                <a:cubicBezTo>
                  <a:pt x="979" y="12179"/>
                  <a:pt x="1037" y="12159"/>
                  <a:pt x="1096" y="12140"/>
                </a:cubicBezTo>
                <a:cubicBezTo>
                  <a:pt x="2052" y="11769"/>
                  <a:pt x="3125" y="10676"/>
                  <a:pt x="3847" y="9525"/>
                </a:cubicBezTo>
                <a:cubicBezTo>
                  <a:pt x="4627" y="8296"/>
                  <a:pt x="3964" y="6345"/>
                  <a:pt x="4237" y="4335"/>
                </a:cubicBezTo>
                <a:cubicBezTo>
                  <a:pt x="4480" y="2647"/>
                  <a:pt x="3914" y="0"/>
                  <a:pt x="3537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" name="Google Shape;21;p2"/>
          <p:cNvSpPr/>
          <p:nvPr/>
        </p:nvSpPr>
        <p:spPr>
          <a:xfrm>
            <a:off x="1002433" y="3206497"/>
            <a:ext cx="226271" cy="1212776"/>
          </a:xfrm>
          <a:custGeom>
            <a:avLst/>
            <a:gdLst/>
            <a:ahLst/>
            <a:cxnLst/>
            <a:rect l="l" t="t" r="r" b="b"/>
            <a:pathLst>
              <a:path w="2654" h="14225" extrusionOk="0">
                <a:moveTo>
                  <a:pt x="550" y="1"/>
                </a:moveTo>
                <a:cubicBezTo>
                  <a:pt x="235" y="1"/>
                  <a:pt x="390" y="2453"/>
                  <a:pt x="937" y="4566"/>
                </a:cubicBezTo>
                <a:cubicBezTo>
                  <a:pt x="1522" y="6829"/>
                  <a:pt x="1366" y="6907"/>
                  <a:pt x="1269" y="8449"/>
                </a:cubicBezTo>
                <a:cubicBezTo>
                  <a:pt x="1190" y="9971"/>
                  <a:pt x="1015" y="10849"/>
                  <a:pt x="605" y="11980"/>
                </a:cubicBezTo>
                <a:cubicBezTo>
                  <a:pt x="195" y="13093"/>
                  <a:pt x="0" y="14224"/>
                  <a:pt x="195" y="14224"/>
                </a:cubicBezTo>
                <a:cubicBezTo>
                  <a:pt x="410" y="14224"/>
                  <a:pt x="917" y="13405"/>
                  <a:pt x="1132" y="12449"/>
                </a:cubicBezTo>
                <a:cubicBezTo>
                  <a:pt x="1366" y="11493"/>
                  <a:pt x="1854" y="10244"/>
                  <a:pt x="2264" y="8683"/>
                </a:cubicBezTo>
                <a:cubicBezTo>
                  <a:pt x="2654" y="7122"/>
                  <a:pt x="2205" y="6576"/>
                  <a:pt x="1971" y="5229"/>
                </a:cubicBezTo>
                <a:cubicBezTo>
                  <a:pt x="1717" y="3903"/>
                  <a:pt x="1288" y="2927"/>
                  <a:pt x="1288" y="1600"/>
                </a:cubicBezTo>
                <a:cubicBezTo>
                  <a:pt x="1288" y="254"/>
                  <a:pt x="625" y="39"/>
                  <a:pt x="625" y="39"/>
                </a:cubicBezTo>
                <a:cubicBezTo>
                  <a:pt x="597" y="13"/>
                  <a:pt x="572" y="1"/>
                  <a:pt x="550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" name="Google Shape;22;p2"/>
          <p:cNvSpPr/>
          <p:nvPr/>
        </p:nvSpPr>
        <p:spPr>
          <a:xfrm>
            <a:off x="-4025" y="1691057"/>
            <a:ext cx="687084" cy="1511175"/>
          </a:xfrm>
          <a:custGeom>
            <a:avLst/>
            <a:gdLst/>
            <a:ahLst/>
            <a:cxnLst/>
            <a:rect l="l" t="t" r="r" b="b"/>
            <a:pathLst>
              <a:path w="8059" h="17725" extrusionOk="0">
                <a:moveTo>
                  <a:pt x="1" y="0"/>
                </a:moveTo>
                <a:lnTo>
                  <a:pt x="1" y="5190"/>
                </a:lnTo>
                <a:cubicBezTo>
                  <a:pt x="820" y="5658"/>
                  <a:pt x="1815" y="6615"/>
                  <a:pt x="2166" y="8507"/>
                </a:cubicBezTo>
                <a:cubicBezTo>
                  <a:pt x="2498" y="10419"/>
                  <a:pt x="3220" y="11785"/>
                  <a:pt x="3864" y="13073"/>
                </a:cubicBezTo>
                <a:cubicBezTo>
                  <a:pt x="4508" y="14361"/>
                  <a:pt x="4683" y="17580"/>
                  <a:pt x="5230" y="17717"/>
                </a:cubicBezTo>
                <a:cubicBezTo>
                  <a:pt x="5255" y="17722"/>
                  <a:pt x="5281" y="17725"/>
                  <a:pt x="5305" y="17725"/>
                </a:cubicBezTo>
                <a:cubicBezTo>
                  <a:pt x="5822" y="17725"/>
                  <a:pt x="6079" y="16562"/>
                  <a:pt x="5464" y="14848"/>
                </a:cubicBezTo>
                <a:cubicBezTo>
                  <a:pt x="4820" y="13073"/>
                  <a:pt x="5113" y="12956"/>
                  <a:pt x="5581" y="12117"/>
                </a:cubicBezTo>
                <a:cubicBezTo>
                  <a:pt x="6010" y="11297"/>
                  <a:pt x="3513" y="8312"/>
                  <a:pt x="3962" y="7102"/>
                </a:cubicBezTo>
                <a:cubicBezTo>
                  <a:pt x="4070" y="6817"/>
                  <a:pt x="4249" y="6711"/>
                  <a:pt x="4472" y="6711"/>
                </a:cubicBezTo>
                <a:cubicBezTo>
                  <a:pt x="5106" y="6711"/>
                  <a:pt x="6093" y="7567"/>
                  <a:pt x="6815" y="7567"/>
                </a:cubicBezTo>
                <a:cubicBezTo>
                  <a:pt x="6932" y="7567"/>
                  <a:pt x="7042" y="7545"/>
                  <a:pt x="7142" y="7493"/>
                </a:cubicBezTo>
                <a:cubicBezTo>
                  <a:pt x="8059" y="7005"/>
                  <a:pt x="6400" y="6010"/>
                  <a:pt x="5308" y="5171"/>
                </a:cubicBezTo>
                <a:cubicBezTo>
                  <a:pt x="4215" y="4351"/>
                  <a:pt x="3123" y="2927"/>
                  <a:pt x="2303" y="1620"/>
                </a:cubicBezTo>
                <a:cubicBezTo>
                  <a:pt x="1503" y="293"/>
                  <a:pt x="1" y="0"/>
                  <a:pt x="1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" name="Google Shape;23;p2"/>
          <p:cNvSpPr/>
          <p:nvPr/>
        </p:nvSpPr>
        <p:spPr>
          <a:xfrm>
            <a:off x="704459" y="3342397"/>
            <a:ext cx="1021631" cy="2286584"/>
          </a:xfrm>
          <a:custGeom>
            <a:avLst/>
            <a:gdLst/>
            <a:ahLst/>
            <a:cxnLst/>
            <a:rect l="l" t="t" r="r" b="b"/>
            <a:pathLst>
              <a:path w="11983" h="26820" extrusionOk="0">
                <a:moveTo>
                  <a:pt x="11125" y="0"/>
                </a:moveTo>
                <a:cubicBezTo>
                  <a:pt x="10902" y="0"/>
                  <a:pt x="11339" y="4260"/>
                  <a:pt x="11339" y="4260"/>
                </a:cubicBezTo>
                <a:cubicBezTo>
                  <a:pt x="11339" y="4260"/>
                  <a:pt x="11495" y="7050"/>
                  <a:pt x="10344" y="9489"/>
                </a:cubicBezTo>
                <a:cubicBezTo>
                  <a:pt x="9193" y="11908"/>
                  <a:pt x="8315" y="13001"/>
                  <a:pt x="8237" y="15850"/>
                </a:cubicBezTo>
                <a:cubicBezTo>
                  <a:pt x="8178" y="18679"/>
                  <a:pt x="6285" y="22776"/>
                  <a:pt x="2715" y="24786"/>
                </a:cubicBezTo>
                <a:cubicBezTo>
                  <a:pt x="1" y="26299"/>
                  <a:pt x="116" y="26820"/>
                  <a:pt x="970" y="26820"/>
                </a:cubicBezTo>
                <a:cubicBezTo>
                  <a:pt x="1240" y="26820"/>
                  <a:pt x="1583" y="26768"/>
                  <a:pt x="1934" y="26679"/>
                </a:cubicBezTo>
                <a:cubicBezTo>
                  <a:pt x="3398" y="26308"/>
                  <a:pt x="4900" y="23362"/>
                  <a:pt x="6832" y="22269"/>
                </a:cubicBezTo>
                <a:cubicBezTo>
                  <a:pt x="8763" y="21176"/>
                  <a:pt x="10266" y="18757"/>
                  <a:pt x="10344" y="16220"/>
                </a:cubicBezTo>
                <a:cubicBezTo>
                  <a:pt x="10422" y="13684"/>
                  <a:pt x="10246" y="12338"/>
                  <a:pt x="11066" y="9801"/>
                </a:cubicBezTo>
                <a:cubicBezTo>
                  <a:pt x="11905" y="7284"/>
                  <a:pt x="11983" y="2933"/>
                  <a:pt x="11339" y="553"/>
                </a:cubicBezTo>
                <a:cubicBezTo>
                  <a:pt x="11237" y="163"/>
                  <a:pt x="11168" y="0"/>
                  <a:pt x="11125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4" name="Google Shape;24;p2"/>
          <p:cNvSpPr/>
          <p:nvPr/>
        </p:nvSpPr>
        <p:spPr>
          <a:xfrm>
            <a:off x="601384" y="745300"/>
            <a:ext cx="1305109" cy="1615955"/>
          </a:xfrm>
          <a:custGeom>
            <a:avLst/>
            <a:gdLst/>
            <a:ahLst/>
            <a:cxnLst/>
            <a:rect l="l" t="t" r="r" b="b"/>
            <a:pathLst>
              <a:path w="15308" h="18954" extrusionOk="0">
                <a:moveTo>
                  <a:pt x="206" y="1"/>
                </a:moveTo>
                <a:cubicBezTo>
                  <a:pt x="1" y="1"/>
                  <a:pt x="132" y="179"/>
                  <a:pt x="841" y="635"/>
                </a:cubicBezTo>
                <a:cubicBezTo>
                  <a:pt x="1017" y="732"/>
                  <a:pt x="5563" y="3093"/>
                  <a:pt x="8665" y="8615"/>
                </a:cubicBezTo>
                <a:cubicBezTo>
                  <a:pt x="11768" y="14137"/>
                  <a:pt x="13426" y="17942"/>
                  <a:pt x="14558" y="18820"/>
                </a:cubicBezTo>
                <a:cubicBezTo>
                  <a:pt x="14674" y="18912"/>
                  <a:pt x="14759" y="18954"/>
                  <a:pt x="14817" y="18954"/>
                </a:cubicBezTo>
                <a:cubicBezTo>
                  <a:pt x="15307" y="18954"/>
                  <a:pt x="13800" y="15867"/>
                  <a:pt x="12997" y="14312"/>
                </a:cubicBezTo>
                <a:cubicBezTo>
                  <a:pt x="12080" y="12576"/>
                  <a:pt x="10441" y="7932"/>
                  <a:pt x="9290" y="6118"/>
                </a:cubicBezTo>
                <a:cubicBezTo>
                  <a:pt x="8119" y="4322"/>
                  <a:pt x="5602" y="2781"/>
                  <a:pt x="4236" y="1766"/>
                </a:cubicBezTo>
                <a:cubicBezTo>
                  <a:pt x="3264" y="1086"/>
                  <a:pt x="711" y="1"/>
                  <a:pt x="206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" name="Google Shape;25;p2"/>
          <p:cNvSpPr/>
          <p:nvPr/>
        </p:nvSpPr>
        <p:spPr>
          <a:xfrm>
            <a:off x="959767" y="-590131"/>
            <a:ext cx="2415151" cy="4860056"/>
          </a:xfrm>
          <a:custGeom>
            <a:avLst/>
            <a:gdLst/>
            <a:ahLst/>
            <a:cxnLst/>
            <a:rect l="l" t="t" r="r" b="b"/>
            <a:pathLst>
              <a:path w="28328" h="57005" extrusionOk="0">
                <a:moveTo>
                  <a:pt x="0" y="0"/>
                </a:moveTo>
                <a:lnTo>
                  <a:pt x="0" y="5405"/>
                </a:lnTo>
                <a:lnTo>
                  <a:pt x="39" y="5405"/>
                </a:lnTo>
                <a:cubicBezTo>
                  <a:pt x="39" y="5405"/>
                  <a:pt x="10029" y="7727"/>
                  <a:pt x="16059" y="17990"/>
                </a:cubicBezTo>
                <a:cubicBezTo>
                  <a:pt x="20819" y="26126"/>
                  <a:pt x="23024" y="29678"/>
                  <a:pt x="23610" y="33151"/>
                </a:cubicBezTo>
                <a:cubicBezTo>
                  <a:pt x="24195" y="36604"/>
                  <a:pt x="24371" y="45502"/>
                  <a:pt x="24722" y="46087"/>
                </a:cubicBezTo>
                <a:cubicBezTo>
                  <a:pt x="24794" y="46218"/>
                  <a:pt x="24864" y="46281"/>
                  <a:pt x="24929" y="46281"/>
                </a:cubicBezTo>
                <a:cubicBezTo>
                  <a:pt x="25510" y="46281"/>
                  <a:pt x="25752" y="41278"/>
                  <a:pt x="25014" y="35785"/>
                </a:cubicBezTo>
                <a:cubicBezTo>
                  <a:pt x="24854" y="34562"/>
                  <a:pt x="24981" y="33771"/>
                  <a:pt x="25240" y="33771"/>
                </a:cubicBezTo>
                <a:cubicBezTo>
                  <a:pt x="25609" y="33771"/>
                  <a:pt x="26245" y="35381"/>
                  <a:pt x="26692" y="39648"/>
                </a:cubicBezTo>
                <a:cubicBezTo>
                  <a:pt x="27453" y="46906"/>
                  <a:pt x="23844" y="56584"/>
                  <a:pt x="24858" y="56994"/>
                </a:cubicBezTo>
                <a:cubicBezTo>
                  <a:pt x="24875" y="57001"/>
                  <a:pt x="24892" y="57004"/>
                  <a:pt x="24910" y="57004"/>
                </a:cubicBezTo>
                <a:cubicBezTo>
                  <a:pt x="25834" y="57004"/>
                  <a:pt x="28328" y="48231"/>
                  <a:pt x="28136" y="40097"/>
                </a:cubicBezTo>
                <a:cubicBezTo>
                  <a:pt x="27941" y="31804"/>
                  <a:pt x="24839" y="29385"/>
                  <a:pt x="23415" y="23785"/>
                </a:cubicBezTo>
                <a:cubicBezTo>
                  <a:pt x="22010" y="18127"/>
                  <a:pt x="17151" y="11532"/>
                  <a:pt x="14595" y="9307"/>
                </a:cubicBezTo>
                <a:cubicBezTo>
                  <a:pt x="12039" y="7103"/>
                  <a:pt x="10205" y="5951"/>
                  <a:pt x="7961" y="3981"/>
                </a:cubicBezTo>
                <a:cubicBezTo>
                  <a:pt x="5717" y="1990"/>
                  <a:pt x="3844" y="527"/>
                  <a:pt x="0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6" name="Google Shape;26;p2"/>
          <p:cNvSpPr/>
          <p:nvPr/>
        </p:nvSpPr>
        <p:spPr>
          <a:xfrm rot="947843">
            <a:off x="1697756" y="4820197"/>
            <a:ext cx="1021632" cy="2286587"/>
          </a:xfrm>
          <a:custGeom>
            <a:avLst/>
            <a:gdLst/>
            <a:ahLst/>
            <a:cxnLst/>
            <a:rect l="l" t="t" r="r" b="b"/>
            <a:pathLst>
              <a:path w="11983" h="26820" extrusionOk="0">
                <a:moveTo>
                  <a:pt x="11125" y="0"/>
                </a:moveTo>
                <a:cubicBezTo>
                  <a:pt x="10902" y="0"/>
                  <a:pt x="11339" y="4260"/>
                  <a:pt x="11339" y="4260"/>
                </a:cubicBezTo>
                <a:cubicBezTo>
                  <a:pt x="11339" y="4260"/>
                  <a:pt x="11495" y="7050"/>
                  <a:pt x="10344" y="9489"/>
                </a:cubicBezTo>
                <a:cubicBezTo>
                  <a:pt x="9193" y="11908"/>
                  <a:pt x="8315" y="13001"/>
                  <a:pt x="8237" y="15850"/>
                </a:cubicBezTo>
                <a:cubicBezTo>
                  <a:pt x="8178" y="18679"/>
                  <a:pt x="6285" y="22776"/>
                  <a:pt x="2715" y="24786"/>
                </a:cubicBezTo>
                <a:cubicBezTo>
                  <a:pt x="1" y="26299"/>
                  <a:pt x="116" y="26820"/>
                  <a:pt x="970" y="26820"/>
                </a:cubicBezTo>
                <a:cubicBezTo>
                  <a:pt x="1240" y="26820"/>
                  <a:pt x="1583" y="26768"/>
                  <a:pt x="1934" y="26679"/>
                </a:cubicBezTo>
                <a:cubicBezTo>
                  <a:pt x="3398" y="26308"/>
                  <a:pt x="4900" y="23362"/>
                  <a:pt x="6832" y="22269"/>
                </a:cubicBezTo>
                <a:cubicBezTo>
                  <a:pt x="8763" y="21176"/>
                  <a:pt x="10266" y="18757"/>
                  <a:pt x="10344" y="16220"/>
                </a:cubicBezTo>
                <a:cubicBezTo>
                  <a:pt x="10422" y="13684"/>
                  <a:pt x="10246" y="12338"/>
                  <a:pt x="11066" y="9801"/>
                </a:cubicBezTo>
                <a:cubicBezTo>
                  <a:pt x="11905" y="7284"/>
                  <a:pt x="11983" y="2933"/>
                  <a:pt x="11339" y="553"/>
                </a:cubicBezTo>
                <a:cubicBezTo>
                  <a:pt x="11237" y="163"/>
                  <a:pt x="11168" y="0"/>
                  <a:pt x="1112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7" name="Google Shape;27;p2"/>
          <p:cNvSpPr/>
          <p:nvPr/>
        </p:nvSpPr>
        <p:spPr>
          <a:xfrm>
            <a:off x="10749300" y="-450233"/>
            <a:ext cx="965867" cy="2682267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" name="Google Shape;28;p2"/>
          <p:cNvSpPr/>
          <p:nvPr/>
        </p:nvSpPr>
        <p:spPr>
          <a:xfrm>
            <a:off x="10253733" y="5882850"/>
            <a:ext cx="978491" cy="823361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9" name="Google Shape;29;p2"/>
          <p:cNvSpPr/>
          <p:nvPr/>
        </p:nvSpPr>
        <p:spPr>
          <a:xfrm>
            <a:off x="10833714" y="-333"/>
            <a:ext cx="1358276" cy="6857849"/>
          </a:xfrm>
          <a:custGeom>
            <a:avLst/>
            <a:gdLst/>
            <a:ahLst/>
            <a:cxnLst/>
            <a:rect l="l" t="t" r="r" b="b"/>
            <a:pathLst>
              <a:path w="15551" h="78516" extrusionOk="0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0" name="Google Shape;30;p2"/>
          <p:cNvSpPr/>
          <p:nvPr/>
        </p:nvSpPr>
        <p:spPr>
          <a:xfrm rot="-929579">
            <a:off x="11247318" y="6125105"/>
            <a:ext cx="774869" cy="867732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" name="Google Shape;31;p2"/>
          <p:cNvSpPr/>
          <p:nvPr/>
        </p:nvSpPr>
        <p:spPr>
          <a:xfrm>
            <a:off x="11605867" y="-79000"/>
            <a:ext cx="602544" cy="1383379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32" name="Google Shape;32;p2"/>
          <p:cNvGrpSpPr/>
          <p:nvPr/>
        </p:nvGrpSpPr>
        <p:grpSpPr>
          <a:xfrm>
            <a:off x="-4805616" y="-1375267"/>
            <a:ext cx="9593200" cy="9593200"/>
            <a:chOff x="-3604212" y="-1031450"/>
            <a:chExt cx="7194900" cy="7194900"/>
          </a:xfrm>
        </p:grpSpPr>
        <p:sp>
          <p:nvSpPr>
            <p:cNvPr id="33" name="Google Shape;33;p2"/>
            <p:cNvSpPr/>
            <p:nvPr/>
          </p:nvSpPr>
          <p:spPr>
            <a:xfrm>
              <a:off x="-1542462" y="1030300"/>
              <a:ext cx="3071400" cy="30714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-1972812" y="599950"/>
              <a:ext cx="3932100" cy="39321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-2270712" y="302050"/>
              <a:ext cx="4527900" cy="4527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-2973462" y="-400700"/>
              <a:ext cx="5933400" cy="59334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-3604212" y="-1031450"/>
              <a:ext cx="7194900" cy="7194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6954691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38883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8900044" scaled="0"/>
        </a:gradFill>
        <a:effectLst/>
      </p:bgPr>
    </p:bg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13"/>
          <p:cNvSpPr txBox="1">
            <a:spLocks noGrp="1"/>
          </p:cNvSpPr>
          <p:nvPr>
            <p:ph type="title"/>
          </p:nvPr>
        </p:nvSpPr>
        <p:spPr>
          <a:xfrm>
            <a:off x="1998800" y="611867"/>
            <a:ext cx="8194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30" name="Google Shape;330;p13">
            <a:hlinkClick r:id="rId2" action="ppaction://hlinksldjump"/>
          </p:cNvPr>
          <p:cNvSpPr txBox="1">
            <a:spLocks noGrp="1"/>
          </p:cNvSpPr>
          <p:nvPr>
            <p:ph type="title" idx="2" hasCustomPrompt="1"/>
          </p:nvPr>
        </p:nvSpPr>
        <p:spPr>
          <a:xfrm>
            <a:off x="3042343" y="1561200"/>
            <a:ext cx="1569200" cy="12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331" name="Google Shape;331;p13">
            <a:hlinkClick r:id="rId2" action="ppaction://hlinksldjump"/>
          </p:cNvPr>
          <p:cNvSpPr txBox="1">
            <a:spLocks noGrp="1"/>
          </p:cNvSpPr>
          <p:nvPr>
            <p:ph type="subTitle" idx="1"/>
          </p:nvPr>
        </p:nvSpPr>
        <p:spPr>
          <a:xfrm>
            <a:off x="1707732" y="2281400"/>
            <a:ext cx="4238400" cy="65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hewy"/>
              <a:buNone/>
              <a:defRPr sz="2933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332" name="Google Shape;332;p13"/>
          <p:cNvSpPr txBox="1">
            <a:spLocks noGrp="1"/>
          </p:cNvSpPr>
          <p:nvPr>
            <p:ph type="subTitle" idx="3"/>
          </p:nvPr>
        </p:nvSpPr>
        <p:spPr>
          <a:xfrm>
            <a:off x="2254133" y="2801867"/>
            <a:ext cx="3145600" cy="80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hewy"/>
              <a:buNone/>
              <a:defRPr sz="1867" b="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333" name="Google Shape;333;p13">
            <a:hlinkClick r:id="rId3" action="ppaction://hlinksldjump"/>
          </p:cNvPr>
          <p:cNvSpPr txBox="1">
            <a:spLocks noGrp="1"/>
          </p:cNvSpPr>
          <p:nvPr>
            <p:ph type="title" idx="4" hasCustomPrompt="1"/>
          </p:nvPr>
        </p:nvSpPr>
        <p:spPr>
          <a:xfrm>
            <a:off x="3042344" y="3974784"/>
            <a:ext cx="1569200" cy="12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334" name="Google Shape;334;p13">
            <a:hlinkClick r:id="rId3" action="ppaction://hlinksldjump"/>
          </p:cNvPr>
          <p:cNvSpPr txBox="1">
            <a:spLocks noGrp="1"/>
          </p:cNvSpPr>
          <p:nvPr>
            <p:ph type="subTitle" idx="5"/>
          </p:nvPr>
        </p:nvSpPr>
        <p:spPr>
          <a:xfrm>
            <a:off x="1707732" y="4710667"/>
            <a:ext cx="4238400" cy="65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hewy"/>
              <a:buNone/>
              <a:defRPr sz="2933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335" name="Google Shape;335;p13"/>
          <p:cNvSpPr txBox="1">
            <a:spLocks noGrp="1"/>
          </p:cNvSpPr>
          <p:nvPr>
            <p:ph type="subTitle" idx="6"/>
          </p:nvPr>
        </p:nvSpPr>
        <p:spPr>
          <a:xfrm>
            <a:off x="2254133" y="5227929"/>
            <a:ext cx="3145600" cy="8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hewy"/>
              <a:buNone/>
              <a:defRPr sz="1867" b="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336" name="Google Shape;336;p13">
            <a:hlinkClick r:id="rId4" action="ppaction://hlinksldjump"/>
          </p:cNvPr>
          <p:cNvSpPr txBox="1">
            <a:spLocks noGrp="1"/>
          </p:cNvSpPr>
          <p:nvPr>
            <p:ph type="title" idx="7" hasCustomPrompt="1"/>
          </p:nvPr>
        </p:nvSpPr>
        <p:spPr>
          <a:xfrm>
            <a:off x="7496377" y="1565667"/>
            <a:ext cx="1569200" cy="12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337" name="Google Shape;337;p13">
            <a:hlinkClick r:id="rId4" action="ppaction://hlinksldjump"/>
          </p:cNvPr>
          <p:cNvSpPr txBox="1">
            <a:spLocks noGrp="1"/>
          </p:cNvSpPr>
          <p:nvPr>
            <p:ph type="subTitle" idx="8"/>
          </p:nvPr>
        </p:nvSpPr>
        <p:spPr>
          <a:xfrm>
            <a:off x="6161768" y="2281400"/>
            <a:ext cx="4238400" cy="65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hewy"/>
              <a:buNone/>
              <a:defRPr sz="2933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338" name="Google Shape;338;p13"/>
          <p:cNvSpPr txBox="1">
            <a:spLocks noGrp="1"/>
          </p:cNvSpPr>
          <p:nvPr>
            <p:ph type="subTitle" idx="9"/>
          </p:nvPr>
        </p:nvSpPr>
        <p:spPr>
          <a:xfrm>
            <a:off x="6708167" y="2810861"/>
            <a:ext cx="3145600" cy="80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hewy"/>
              <a:buNone/>
              <a:defRPr sz="1867" b="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339" name="Google Shape;339;p13">
            <a:hlinkClick r:id="" action="ppaction://noaction"/>
          </p:cNvPr>
          <p:cNvSpPr txBox="1">
            <a:spLocks noGrp="1"/>
          </p:cNvSpPr>
          <p:nvPr>
            <p:ph type="title" idx="13" hasCustomPrompt="1"/>
          </p:nvPr>
        </p:nvSpPr>
        <p:spPr>
          <a:xfrm>
            <a:off x="7496377" y="3974784"/>
            <a:ext cx="1569200" cy="12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340" name="Google Shape;340;p13">
            <a:hlinkClick r:id="" action="ppaction://noaction"/>
          </p:cNvPr>
          <p:cNvSpPr txBox="1">
            <a:spLocks noGrp="1"/>
          </p:cNvSpPr>
          <p:nvPr>
            <p:ph type="subTitle" idx="14"/>
          </p:nvPr>
        </p:nvSpPr>
        <p:spPr>
          <a:xfrm>
            <a:off x="6245868" y="4697800"/>
            <a:ext cx="4238400" cy="65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hewy"/>
              <a:buNone/>
              <a:defRPr sz="2933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341" name="Google Shape;341;p13"/>
          <p:cNvSpPr txBox="1">
            <a:spLocks noGrp="1"/>
          </p:cNvSpPr>
          <p:nvPr>
            <p:ph type="subTitle" idx="15"/>
          </p:nvPr>
        </p:nvSpPr>
        <p:spPr>
          <a:xfrm>
            <a:off x="6708167" y="5221764"/>
            <a:ext cx="3145600" cy="8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hewy"/>
              <a:buNone/>
              <a:defRPr sz="1867" b="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342" name="Google Shape;342;p13"/>
          <p:cNvSpPr/>
          <p:nvPr/>
        </p:nvSpPr>
        <p:spPr>
          <a:xfrm>
            <a:off x="10749300" y="-450233"/>
            <a:ext cx="965867" cy="2682267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43" name="Google Shape;343;p13"/>
          <p:cNvSpPr/>
          <p:nvPr/>
        </p:nvSpPr>
        <p:spPr>
          <a:xfrm>
            <a:off x="10253733" y="5882850"/>
            <a:ext cx="978491" cy="823361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44" name="Google Shape;344;p13"/>
          <p:cNvSpPr/>
          <p:nvPr/>
        </p:nvSpPr>
        <p:spPr>
          <a:xfrm>
            <a:off x="10833714" y="-333"/>
            <a:ext cx="1358276" cy="6857849"/>
          </a:xfrm>
          <a:custGeom>
            <a:avLst/>
            <a:gdLst/>
            <a:ahLst/>
            <a:cxnLst/>
            <a:rect l="l" t="t" r="r" b="b"/>
            <a:pathLst>
              <a:path w="15551" h="78516" extrusionOk="0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45" name="Google Shape;345;p13"/>
          <p:cNvSpPr/>
          <p:nvPr/>
        </p:nvSpPr>
        <p:spPr>
          <a:xfrm rot="-929579">
            <a:off x="11247318" y="6125105"/>
            <a:ext cx="774869" cy="867732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46" name="Google Shape;346;p13"/>
          <p:cNvSpPr/>
          <p:nvPr/>
        </p:nvSpPr>
        <p:spPr>
          <a:xfrm>
            <a:off x="11605867" y="-79000"/>
            <a:ext cx="602544" cy="1383379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47" name="Google Shape;347;p13"/>
          <p:cNvSpPr/>
          <p:nvPr/>
        </p:nvSpPr>
        <p:spPr>
          <a:xfrm rot="10800000">
            <a:off x="426911" y="4629128"/>
            <a:ext cx="965867" cy="2682267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48" name="Google Shape;348;p13"/>
          <p:cNvSpPr/>
          <p:nvPr/>
        </p:nvSpPr>
        <p:spPr>
          <a:xfrm rot="10800000">
            <a:off x="909853" y="154952"/>
            <a:ext cx="978491" cy="823361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49" name="Google Shape;349;p13"/>
          <p:cNvSpPr/>
          <p:nvPr/>
        </p:nvSpPr>
        <p:spPr>
          <a:xfrm rot="10800000">
            <a:off x="-49911" y="3648"/>
            <a:ext cx="1358276" cy="6857849"/>
          </a:xfrm>
          <a:custGeom>
            <a:avLst/>
            <a:gdLst/>
            <a:ahLst/>
            <a:cxnLst/>
            <a:rect l="l" t="t" r="r" b="b"/>
            <a:pathLst>
              <a:path w="15551" h="78516" extrusionOk="0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50" name="Google Shape;350;p13"/>
          <p:cNvSpPr/>
          <p:nvPr/>
        </p:nvSpPr>
        <p:spPr>
          <a:xfrm rot="9870421">
            <a:off x="119891" y="-131673"/>
            <a:ext cx="774869" cy="867732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51" name="Google Shape;351;p13"/>
          <p:cNvSpPr/>
          <p:nvPr/>
        </p:nvSpPr>
        <p:spPr>
          <a:xfrm rot="10800000">
            <a:off x="-66333" y="5556783"/>
            <a:ext cx="602544" cy="1383379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352" name="Google Shape;352;p13"/>
          <p:cNvGrpSpPr/>
          <p:nvPr/>
        </p:nvGrpSpPr>
        <p:grpSpPr>
          <a:xfrm>
            <a:off x="-1815200" y="1709318"/>
            <a:ext cx="3656165" cy="3656165"/>
            <a:chOff x="-1087568" y="-1126448"/>
            <a:chExt cx="2274300" cy="2274300"/>
          </a:xfrm>
        </p:grpSpPr>
        <p:sp>
          <p:nvSpPr>
            <p:cNvPr id="353" name="Google Shape;353;p13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4" name="Google Shape;354;p13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5" name="Google Shape;355;p13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6" name="Google Shape;356;p13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357" name="Google Shape;357;p13"/>
          <p:cNvGrpSpPr/>
          <p:nvPr/>
        </p:nvGrpSpPr>
        <p:grpSpPr>
          <a:xfrm>
            <a:off x="10334967" y="1709318"/>
            <a:ext cx="3656165" cy="3656165"/>
            <a:chOff x="-1087568" y="-1126448"/>
            <a:chExt cx="2274300" cy="2274300"/>
          </a:xfrm>
        </p:grpSpPr>
        <p:sp>
          <p:nvSpPr>
            <p:cNvPr id="358" name="Google Shape;358;p13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9" name="Google Shape;359;p13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0" name="Google Shape;360;p13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1" name="Google Shape;361;p13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362" name="Google Shape;362;p13"/>
          <p:cNvSpPr/>
          <p:nvPr/>
        </p:nvSpPr>
        <p:spPr>
          <a:xfrm flipH="1">
            <a:off x="11507567" y="2812634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63" name="Google Shape;363;p13"/>
          <p:cNvSpPr/>
          <p:nvPr/>
        </p:nvSpPr>
        <p:spPr>
          <a:xfrm flipH="1">
            <a:off x="105151" y="5225685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64" name="Google Shape;364;p13"/>
          <p:cNvSpPr/>
          <p:nvPr/>
        </p:nvSpPr>
        <p:spPr>
          <a:xfrm flipH="1">
            <a:off x="10989309" y="5870451"/>
            <a:ext cx="384425" cy="509308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65" name="Google Shape;365;p13"/>
          <p:cNvSpPr/>
          <p:nvPr/>
        </p:nvSpPr>
        <p:spPr>
          <a:xfrm flipH="1">
            <a:off x="11471781" y="645618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66" name="Google Shape;366;p13"/>
          <p:cNvSpPr/>
          <p:nvPr/>
        </p:nvSpPr>
        <p:spPr>
          <a:xfrm flipH="1">
            <a:off x="536200" y="1655134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67" name="Google Shape;367;p13"/>
          <p:cNvSpPr/>
          <p:nvPr/>
        </p:nvSpPr>
        <p:spPr>
          <a:xfrm flipH="1">
            <a:off x="11894315" y="234416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68" name="Google Shape;368;p13"/>
          <p:cNvSpPr/>
          <p:nvPr/>
        </p:nvSpPr>
        <p:spPr>
          <a:xfrm flipH="1">
            <a:off x="749681" y="6416534"/>
            <a:ext cx="159372" cy="1593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69" name="Google Shape;369;p13"/>
          <p:cNvSpPr/>
          <p:nvPr/>
        </p:nvSpPr>
        <p:spPr>
          <a:xfrm flipH="1">
            <a:off x="166932" y="94938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0" name="Google Shape;370;p13"/>
          <p:cNvSpPr/>
          <p:nvPr/>
        </p:nvSpPr>
        <p:spPr>
          <a:xfrm flipH="1">
            <a:off x="11832533" y="5068718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1" name="Google Shape;371;p13"/>
          <p:cNvSpPr/>
          <p:nvPr/>
        </p:nvSpPr>
        <p:spPr>
          <a:xfrm flipH="1">
            <a:off x="8577762" y="6419494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2" name="Google Shape;372;p13"/>
          <p:cNvSpPr/>
          <p:nvPr/>
        </p:nvSpPr>
        <p:spPr>
          <a:xfrm flipH="1">
            <a:off x="2172562" y="168261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3" name="Google Shape;373;p13"/>
          <p:cNvSpPr/>
          <p:nvPr/>
        </p:nvSpPr>
        <p:spPr>
          <a:xfrm flipH="1">
            <a:off x="10989295" y="168261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4000248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 header 2">
    <p:bg>
      <p:bgPr>
        <a:gradFill>
          <a:gsLst>
            <a:gs pos="0">
              <a:schemeClr val="lt2"/>
            </a:gs>
            <a:gs pos="100000">
              <a:schemeClr val="dk2"/>
            </a:gs>
          </a:gsLst>
          <a:lin ang="10800025" scaled="0"/>
        </a:gradFill>
        <a:effectLst/>
      </p:bgPr>
    </p:bg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15"/>
          <p:cNvSpPr txBox="1">
            <a:spLocks noGrp="1"/>
          </p:cNvSpPr>
          <p:nvPr>
            <p:ph type="title"/>
          </p:nvPr>
        </p:nvSpPr>
        <p:spPr>
          <a:xfrm>
            <a:off x="5530233" y="3372167"/>
            <a:ext cx="6308400" cy="70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667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402" name="Google Shape;402;p15"/>
          <p:cNvSpPr txBox="1">
            <a:spLocks noGrp="1"/>
          </p:cNvSpPr>
          <p:nvPr>
            <p:ph type="subTitle" idx="1"/>
          </p:nvPr>
        </p:nvSpPr>
        <p:spPr>
          <a:xfrm>
            <a:off x="6575833" y="4155767"/>
            <a:ext cx="4175600" cy="92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403" name="Google Shape;403;p15"/>
          <p:cNvSpPr txBox="1">
            <a:spLocks noGrp="1"/>
          </p:cNvSpPr>
          <p:nvPr>
            <p:ph type="title" idx="2" hasCustomPrompt="1"/>
          </p:nvPr>
        </p:nvSpPr>
        <p:spPr>
          <a:xfrm>
            <a:off x="7437233" y="1775017"/>
            <a:ext cx="2452800" cy="153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8666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6000">
                <a:solidFill>
                  <a:schemeClr val="accent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6000">
                <a:solidFill>
                  <a:schemeClr val="accent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6000">
                <a:solidFill>
                  <a:schemeClr val="accent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6000">
                <a:solidFill>
                  <a:schemeClr val="accent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6000">
                <a:solidFill>
                  <a:schemeClr val="accent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6000">
                <a:solidFill>
                  <a:schemeClr val="accent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6000">
                <a:solidFill>
                  <a:schemeClr val="accent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60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04" name="Google Shape;404;p15"/>
          <p:cNvSpPr/>
          <p:nvPr/>
        </p:nvSpPr>
        <p:spPr>
          <a:xfrm rot="10261217" flipH="1">
            <a:off x="10171714" y="-370777"/>
            <a:ext cx="1112372" cy="1323268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05" name="Google Shape;405;p15"/>
          <p:cNvSpPr/>
          <p:nvPr/>
        </p:nvSpPr>
        <p:spPr>
          <a:xfrm rot="10605255" flipH="1">
            <a:off x="10282897" y="5278189"/>
            <a:ext cx="1050571" cy="1692497"/>
          </a:xfrm>
          <a:custGeom>
            <a:avLst/>
            <a:gdLst/>
            <a:ahLst/>
            <a:cxnLst/>
            <a:rect l="l" t="t" r="r" b="b"/>
            <a:pathLst>
              <a:path w="9714" h="15650" extrusionOk="0">
                <a:moveTo>
                  <a:pt x="9191" y="1"/>
                </a:moveTo>
                <a:lnTo>
                  <a:pt x="1" y="372"/>
                </a:lnTo>
                <a:cubicBezTo>
                  <a:pt x="1" y="372"/>
                  <a:pt x="3884" y="2537"/>
                  <a:pt x="3923" y="4235"/>
                </a:cubicBezTo>
                <a:cubicBezTo>
                  <a:pt x="4001" y="5952"/>
                  <a:pt x="3415" y="8566"/>
                  <a:pt x="5269" y="9464"/>
                </a:cubicBezTo>
                <a:cubicBezTo>
                  <a:pt x="8235" y="10888"/>
                  <a:pt x="7142" y="14947"/>
                  <a:pt x="7806" y="15493"/>
                </a:cubicBezTo>
                <a:cubicBezTo>
                  <a:pt x="7932" y="15600"/>
                  <a:pt x="8053" y="15649"/>
                  <a:pt x="8169" y="15649"/>
                </a:cubicBezTo>
                <a:cubicBezTo>
                  <a:pt x="9132" y="15649"/>
                  <a:pt x="9713" y="12264"/>
                  <a:pt x="9191" y="10401"/>
                </a:cubicBezTo>
                <a:cubicBezTo>
                  <a:pt x="8215" y="6908"/>
                  <a:pt x="7162" y="5386"/>
                  <a:pt x="7493" y="3610"/>
                </a:cubicBezTo>
                <a:cubicBezTo>
                  <a:pt x="7806" y="1835"/>
                  <a:pt x="9191" y="1"/>
                  <a:pt x="9191" y="1"/>
                </a:cubicBezTo>
                <a:close/>
              </a:path>
            </a:pathLst>
          </a:custGeom>
          <a:solidFill>
            <a:srgbClr val="740FA3">
              <a:alpha val="1644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06" name="Google Shape;406;p15"/>
          <p:cNvSpPr/>
          <p:nvPr/>
        </p:nvSpPr>
        <p:spPr>
          <a:xfrm flipH="1">
            <a:off x="11285930" y="-31164"/>
            <a:ext cx="898221" cy="1447104"/>
          </a:xfrm>
          <a:custGeom>
            <a:avLst/>
            <a:gdLst/>
            <a:ahLst/>
            <a:cxnLst/>
            <a:rect l="l" t="t" r="r" b="b"/>
            <a:pathLst>
              <a:path w="9714" h="15650" extrusionOk="0">
                <a:moveTo>
                  <a:pt x="9191" y="1"/>
                </a:moveTo>
                <a:lnTo>
                  <a:pt x="1" y="372"/>
                </a:lnTo>
                <a:cubicBezTo>
                  <a:pt x="1" y="372"/>
                  <a:pt x="3884" y="2537"/>
                  <a:pt x="3923" y="4235"/>
                </a:cubicBezTo>
                <a:cubicBezTo>
                  <a:pt x="4001" y="5952"/>
                  <a:pt x="3415" y="8566"/>
                  <a:pt x="5269" y="9464"/>
                </a:cubicBezTo>
                <a:cubicBezTo>
                  <a:pt x="8235" y="10888"/>
                  <a:pt x="7142" y="14947"/>
                  <a:pt x="7806" y="15493"/>
                </a:cubicBezTo>
                <a:cubicBezTo>
                  <a:pt x="7932" y="15600"/>
                  <a:pt x="8053" y="15649"/>
                  <a:pt x="8169" y="15649"/>
                </a:cubicBezTo>
                <a:cubicBezTo>
                  <a:pt x="9132" y="15649"/>
                  <a:pt x="9713" y="12264"/>
                  <a:pt x="9191" y="10401"/>
                </a:cubicBezTo>
                <a:cubicBezTo>
                  <a:pt x="8215" y="6908"/>
                  <a:pt x="7162" y="5386"/>
                  <a:pt x="7493" y="3610"/>
                </a:cubicBezTo>
                <a:cubicBezTo>
                  <a:pt x="7806" y="1835"/>
                  <a:pt x="9191" y="1"/>
                  <a:pt x="9191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07" name="Google Shape;407;p15"/>
          <p:cNvSpPr/>
          <p:nvPr/>
        </p:nvSpPr>
        <p:spPr>
          <a:xfrm flipH="1">
            <a:off x="11549607" y="4819285"/>
            <a:ext cx="762683" cy="907295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08" name="Google Shape;408;p15"/>
          <p:cNvSpPr/>
          <p:nvPr/>
        </p:nvSpPr>
        <p:spPr>
          <a:xfrm flipH="1">
            <a:off x="11324686" y="5948461"/>
            <a:ext cx="936261" cy="957641"/>
          </a:xfrm>
          <a:custGeom>
            <a:avLst/>
            <a:gdLst/>
            <a:ahLst/>
            <a:cxnLst/>
            <a:rect l="l" t="t" r="r" b="b"/>
            <a:pathLst>
              <a:path w="7805" h="7983" extrusionOk="0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09" name="Google Shape;409;p15"/>
          <p:cNvSpPr/>
          <p:nvPr/>
        </p:nvSpPr>
        <p:spPr>
          <a:xfrm flipH="1">
            <a:off x="11140219" y="-31533"/>
            <a:ext cx="1144695" cy="6023932"/>
          </a:xfrm>
          <a:custGeom>
            <a:avLst/>
            <a:gdLst/>
            <a:ahLst/>
            <a:cxnLst/>
            <a:rect l="l" t="t" r="r" b="b"/>
            <a:pathLst>
              <a:path w="9601" h="40683" extrusionOk="0">
                <a:moveTo>
                  <a:pt x="0" y="0"/>
                </a:moveTo>
                <a:lnTo>
                  <a:pt x="0" y="40682"/>
                </a:lnTo>
                <a:lnTo>
                  <a:pt x="39" y="40682"/>
                </a:lnTo>
                <a:cubicBezTo>
                  <a:pt x="39" y="40682"/>
                  <a:pt x="98" y="34263"/>
                  <a:pt x="3298" y="31317"/>
                </a:cubicBezTo>
                <a:cubicBezTo>
                  <a:pt x="6517" y="28351"/>
                  <a:pt x="9600" y="28429"/>
                  <a:pt x="8683" y="25014"/>
                </a:cubicBezTo>
                <a:cubicBezTo>
                  <a:pt x="7786" y="21619"/>
                  <a:pt x="4722" y="21873"/>
                  <a:pt x="3610" y="19180"/>
                </a:cubicBezTo>
                <a:cubicBezTo>
                  <a:pt x="2517" y="16488"/>
                  <a:pt x="3688" y="15922"/>
                  <a:pt x="2478" y="13717"/>
                </a:cubicBezTo>
                <a:cubicBezTo>
                  <a:pt x="1249" y="11551"/>
                  <a:pt x="976" y="8254"/>
                  <a:pt x="2596" y="5698"/>
                </a:cubicBezTo>
                <a:cubicBezTo>
                  <a:pt x="4195" y="3142"/>
                  <a:pt x="3610" y="547"/>
                  <a:pt x="3025" y="0"/>
                </a:cubicBez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10" name="Google Shape;410;p15"/>
          <p:cNvSpPr/>
          <p:nvPr/>
        </p:nvSpPr>
        <p:spPr>
          <a:xfrm flipH="1">
            <a:off x="11585398" y="2811974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11" name="Google Shape;411;p15"/>
          <p:cNvSpPr/>
          <p:nvPr/>
        </p:nvSpPr>
        <p:spPr>
          <a:xfrm flipH="1">
            <a:off x="11067140" y="5869790"/>
            <a:ext cx="384425" cy="509308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12" name="Google Shape;412;p15"/>
          <p:cNvSpPr/>
          <p:nvPr/>
        </p:nvSpPr>
        <p:spPr>
          <a:xfrm flipH="1">
            <a:off x="11759679" y="379907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13" name="Google Shape;413;p15"/>
          <p:cNvSpPr/>
          <p:nvPr/>
        </p:nvSpPr>
        <p:spPr>
          <a:xfrm flipH="1">
            <a:off x="11067126" y="167601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14" name="Google Shape;414;p15"/>
          <p:cNvSpPr/>
          <p:nvPr/>
        </p:nvSpPr>
        <p:spPr>
          <a:xfrm flipH="1">
            <a:off x="1320203" y="5505955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15" name="Google Shape;415;p15"/>
          <p:cNvSpPr/>
          <p:nvPr/>
        </p:nvSpPr>
        <p:spPr>
          <a:xfrm flipH="1">
            <a:off x="11471781" y="645618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16" name="Google Shape;416;p15"/>
          <p:cNvSpPr/>
          <p:nvPr/>
        </p:nvSpPr>
        <p:spPr>
          <a:xfrm flipH="1">
            <a:off x="536200" y="1545434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17" name="Google Shape;417;p15"/>
          <p:cNvSpPr/>
          <p:nvPr/>
        </p:nvSpPr>
        <p:spPr>
          <a:xfrm flipH="1">
            <a:off x="583681" y="6236734"/>
            <a:ext cx="159372" cy="1593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18" name="Google Shape;418;p15"/>
          <p:cNvSpPr/>
          <p:nvPr/>
        </p:nvSpPr>
        <p:spPr>
          <a:xfrm flipH="1">
            <a:off x="166932" y="94938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19" name="Google Shape;419;p15"/>
          <p:cNvSpPr/>
          <p:nvPr/>
        </p:nvSpPr>
        <p:spPr>
          <a:xfrm flipH="1">
            <a:off x="2172562" y="168261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20" name="Google Shape;420;p15"/>
          <p:cNvSpPr/>
          <p:nvPr/>
        </p:nvSpPr>
        <p:spPr>
          <a:xfrm flipH="1">
            <a:off x="3575565" y="790849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21" name="Google Shape;421;p15"/>
          <p:cNvSpPr/>
          <p:nvPr/>
        </p:nvSpPr>
        <p:spPr>
          <a:xfrm flipH="1">
            <a:off x="7754828" y="6321127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422" name="Google Shape;422;p15"/>
          <p:cNvGrpSpPr/>
          <p:nvPr/>
        </p:nvGrpSpPr>
        <p:grpSpPr>
          <a:xfrm>
            <a:off x="-1948863" y="520370"/>
            <a:ext cx="5817260" cy="5817260"/>
            <a:chOff x="-3791416" y="-1218645"/>
            <a:chExt cx="7569300" cy="7569300"/>
          </a:xfrm>
        </p:grpSpPr>
        <p:sp>
          <p:nvSpPr>
            <p:cNvPr id="423" name="Google Shape;423;p15"/>
            <p:cNvSpPr/>
            <p:nvPr/>
          </p:nvSpPr>
          <p:spPr>
            <a:xfrm>
              <a:off x="-1542462" y="1030300"/>
              <a:ext cx="3071400" cy="30714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4" name="Google Shape;424;p15"/>
            <p:cNvSpPr/>
            <p:nvPr/>
          </p:nvSpPr>
          <p:spPr>
            <a:xfrm>
              <a:off x="-1972812" y="599950"/>
              <a:ext cx="3932100" cy="39321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5" name="Google Shape;425;p15"/>
            <p:cNvSpPr/>
            <p:nvPr/>
          </p:nvSpPr>
          <p:spPr>
            <a:xfrm>
              <a:off x="-2270712" y="302050"/>
              <a:ext cx="4527900" cy="4527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6" name="Google Shape;426;p15"/>
            <p:cNvSpPr/>
            <p:nvPr/>
          </p:nvSpPr>
          <p:spPr>
            <a:xfrm>
              <a:off x="-2973462" y="-400700"/>
              <a:ext cx="5933400" cy="59334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7" name="Google Shape;427;p15"/>
            <p:cNvSpPr/>
            <p:nvPr/>
          </p:nvSpPr>
          <p:spPr>
            <a:xfrm>
              <a:off x="-3791416" y="-1218645"/>
              <a:ext cx="7569300" cy="7569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0537485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0800025" scaled="0"/>
        </a:gradFill>
        <a:effectLst/>
      </p:bgPr>
    </p:bg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17"/>
          <p:cNvSpPr txBox="1">
            <a:spLocks noGrp="1"/>
          </p:cNvSpPr>
          <p:nvPr>
            <p:ph type="subTitle" idx="1"/>
          </p:nvPr>
        </p:nvSpPr>
        <p:spPr>
          <a:xfrm>
            <a:off x="3520400" y="4012917"/>
            <a:ext cx="5151200" cy="65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hewy"/>
              <a:buNone/>
              <a:defRPr sz="3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464" name="Google Shape;464;p17"/>
          <p:cNvSpPr txBox="1">
            <a:spLocks noGrp="1"/>
          </p:cNvSpPr>
          <p:nvPr>
            <p:ph type="subTitle" idx="2"/>
          </p:nvPr>
        </p:nvSpPr>
        <p:spPr>
          <a:xfrm>
            <a:off x="2195800" y="2190267"/>
            <a:ext cx="7800400" cy="1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hewy"/>
              <a:buNone/>
              <a:defRPr sz="32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465" name="Google Shape;465;p17"/>
          <p:cNvSpPr/>
          <p:nvPr/>
        </p:nvSpPr>
        <p:spPr>
          <a:xfrm>
            <a:off x="-68677" y="2263496"/>
            <a:ext cx="372957" cy="2075077"/>
          </a:xfrm>
          <a:custGeom>
            <a:avLst/>
            <a:gdLst/>
            <a:ahLst/>
            <a:cxnLst/>
            <a:rect l="l" t="t" r="r" b="b"/>
            <a:pathLst>
              <a:path w="4801" h="26712" extrusionOk="0">
                <a:moveTo>
                  <a:pt x="118" y="0"/>
                </a:moveTo>
                <a:lnTo>
                  <a:pt x="1" y="26712"/>
                </a:lnTo>
                <a:cubicBezTo>
                  <a:pt x="3220" y="25561"/>
                  <a:pt x="2030" y="21385"/>
                  <a:pt x="1893" y="18966"/>
                </a:cubicBezTo>
                <a:cubicBezTo>
                  <a:pt x="1776" y="16546"/>
                  <a:pt x="1835" y="16429"/>
                  <a:pt x="2810" y="15161"/>
                </a:cubicBezTo>
                <a:cubicBezTo>
                  <a:pt x="3786" y="13893"/>
                  <a:pt x="4800" y="11610"/>
                  <a:pt x="4137" y="9366"/>
                </a:cubicBezTo>
                <a:cubicBezTo>
                  <a:pt x="3474" y="7122"/>
                  <a:pt x="2264" y="4781"/>
                  <a:pt x="2030" y="3024"/>
                </a:cubicBezTo>
                <a:cubicBezTo>
                  <a:pt x="1776" y="1268"/>
                  <a:pt x="118" y="0"/>
                  <a:pt x="118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66" name="Google Shape;466;p17"/>
          <p:cNvSpPr/>
          <p:nvPr/>
        </p:nvSpPr>
        <p:spPr>
          <a:xfrm>
            <a:off x="-644703" y="1287464"/>
            <a:ext cx="1753779" cy="4973053"/>
          </a:xfrm>
          <a:custGeom>
            <a:avLst/>
            <a:gdLst/>
            <a:ahLst/>
            <a:cxnLst/>
            <a:rect l="l" t="t" r="r" b="b"/>
            <a:pathLst>
              <a:path w="22576" h="64017" extrusionOk="0">
                <a:moveTo>
                  <a:pt x="3944" y="0"/>
                </a:moveTo>
                <a:cubicBezTo>
                  <a:pt x="3769" y="0"/>
                  <a:pt x="3652" y="68"/>
                  <a:pt x="3610" y="213"/>
                </a:cubicBezTo>
                <a:cubicBezTo>
                  <a:pt x="3356" y="1013"/>
                  <a:pt x="12136" y="8018"/>
                  <a:pt x="11356" y="8603"/>
                </a:cubicBezTo>
                <a:cubicBezTo>
                  <a:pt x="11323" y="8628"/>
                  <a:pt x="11282" y="8639"/>
                  <a:pt x="11235" y="8639"/>
                </a:cubicBezTo>
                <a:cubicBezTo>
                  <a:pt x="10548" y="8639"/>
                  <a:pt x="8480" y="6140"/>
                  <a:pt x="7889" y="6140"/>
                </a:cubicBezTo>
                <a:cubicBezTo>
                  <a:pt x="7856" y="6140"/>
                  <a:pt x="7828" y="6147"/>
                  <a:pt x="7805" y="6164"/>
                </a:cubicBezTo>
                <a:cubicBezTo>
                  <a:pt x="7356" y="6437"/>
                  <a:pt x="8839" y="8057"/>
                  <a:pt x="8839" y="8057"/>
                </a:cubicBezTo>
                <a:cubicBezTo>
                  <a:pt x="8839" y="8057"/>
                  <a:pt x="14927" y="14456"/>
                  <a:pt x="16331" y="20251"/>
                </a:cubicBezTo>
                <a:cubicBezTo>
                  <a:pt x="17756" y="26066"/>
                  <a:pt x="17287" y="26671"/>
                  <a:pt x="18439" y="30788"/>
                </a:cubicBezTo>
                <a:cubicBezTo>
                  <a:pt x="19570" y="34924"/>
                  <a:pt x="16566" y="38749"/>
                  <a:pt x="16214" y="42066"/>
                </a:cubicBezTo>
                <a:cubicBezTo>
                  <a:pt x="15863" y="45383"/>
                  <a:pt x="13112" y="49382"/>
                  <a:pt x="11278" y="50982"/>
                </a:cubicBezTo>
                <a:cubicBezTo>
                  <a:pt x="9463" y="52602"/>
                  <a:pt x="3473" y="55236"/>
                  <a:pt x="0" y="55236"/>
                </a:cubicBezTo>
                <a:lnTo>
                  <a:pt x="0" y="64016"/>
                </a:lnTo>
                <a:cubicBezTo>
                  <a:pt x="0" y="64016"/>
                  <a:pt x="2166" y="63431"/>
                  <a:pt x="7805" y="59743"/>
                </a:cubicBezTo>
                <a:cubicBezTo>
                  <a:pt x="12214" y="56875"/>
                  <a:pt x="11980" y="55431"/>
                  <a:pt x="14790" y="53675"/>
                </a:cubicBezTo>
                <a:cubicBezTo>
                  <a:pt x="17658" y="51919"/>
                  <a:pt x="20741" y="48056"/>
                  <a:pt x="20741" y="45422"/>
                </a:cubicBezTo>
                <a:cubicBezTo>
                  <a:pt x="20741" y="42787"/>
                  <a:pt x="20136" y="39939"/>
                  <a:pt x="21365" y="37188"/>
                </a:cubicBezTo>
                <a:cubicBezTo>
                  <a:pt x="22575" y="34397"/>
                  <a:pt x="21970" y="32797"/>
                  <a:pt x="21365" y="30163"/>
                </a:cubicBezTo>
                <a:cubicBezTo>
                  <a:pt x="20741" y="27529"/>
                  <a:pt x="21365" y="23061"/>
                  <a:pt x="19863" y="19978"/>
                </a:cubicBezTo>
                <a:cubicBezTo>
                  <a:pt x="18380" y="16856"/>
                  <a:pt x="17092" y="15100"/>
                  <a:pt x="16566" y="13481"/>
                </a:cubicBezTo>
                <a:cubicBezTo>
                  <a:pt x="16019" y="11842"/>
                  <a:pt x="12917" y="7940"/>
                  <a:pt x="10283" y="4896"/>
                </a:cubicBezTo>
                <a:cubicBezTo>
                  <a:pt x="8033" y="2313"/>
                  <a:pt x="4972" y="0"/>
                  <a:pt x="39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67" name="Google Shape;467;p17"/>
          <p:cNvSpPr/>
          <p:nvPr/>
        </p:nvSpPr>
        <p:spPr>
          <a:xfrm>
            <a:off x="-79474" y="514266"/>
            <a:ext cx="497017" cy="406517"/>
          </a:xfrm>
          <a:custGeom>
            <a:avLst/>
            <a:gdLst/>
            <a:ahLst/>
            <a:cxnLst/>
            <a:rect l="l" t="t" r="r" b="b"/>
            <a:pathLst>
              <a:path w="6398" h="5233" extrusionOk="0">
                <a:moveTo>
                  <a:pt x="20" y="0"/>
                </a:moveTo>
                <a:cubicBezTo>
                  <a:pt x="7" y="0"/>
                  <a:pt x="1" y="1"/>
                  <a:pt x="1" y="1"/>
                </a:cubicBezTo>
                <a:lnTo>
                  <a:pt x="1" y="1445"/>
                </a:lnTo>
                <a:cubicBezTo>
                  <a:pt x="1" y="1445"/>
                  <a:pt x="2244" y="2401"/>
                  <a:pt x="5035" y="4684"/>
                </a:cubicBezTo>
                <a:cubicBezTo>
                  <a:pt x="5508" y="5069"/>
                  <a:pt x="5796" y="5232"/>
                  <a:pt x="5931" y="5232"/>
                </a:cubicBezTo>
                <a:cubicBezTo>
                  <a:pt x="6397" y="5232"/>
                  <a:pt x="5034" y="3283"/>
                  <a:pt x="3142" y="1816"/>
                </a:cubicBezTo>
                <a:cubicBezTo>
                  <a:pt x="929" y="80"/>
                  <a:pt x="146" y="0"/>
                  <a:pt x="20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68" name="Google Shape;468;p17"/>
          <p:cNvSpPr/>
          <p:nvPr/>
        </p:nvSpPr>
        <p:spPr>
          <a:xfrm>
            <a:off x="-664435" y="514255"/>
            <a:ext cx="2200613" cy="4428339"/>
          </a:xfrm>
          <a:custGeom>
            <a:avLst/>
            <a:gdLst/>
            <a:ahLst/>
            <a:cxnLst/>
            <a:rect l="l" t="t" r="r" b="b"/>
            <a:pathLst>
              <a:path w="28328" h="57005" extrusionOk="0">
                <a:moveTo>
                  <a:pt x="0" y="0"/>
                </a:moveTo>
                <a:lnTo>
                  <a:pt x="0" y="5405"/>
                </a:lnTo>
                <a:lnTo>
                  <a:pt x="39" y="5405"/>
                </a:lnTo>
                <a:cubicBezTo>
                  <a:pt x="39" y="5405"/>
                  <a:pt x="10029" y="7727"/>
                  <a:pt x="16059" y="17990"/>
                </a:cubicBezTo>
                <a:cubicBezTo>
                  <a:pt x="20819" y="26126"/>
                  <a:pt x="23024" y="29678"/>
                  <a:pt x="23610" y="33151"/>
                </a:cubicBezTo>
                <a:cubicBezTo>
                  <a:pt x="24195" y="36604"/>
                  <a:pt x="24371" y="45502"/>
                  <a:pt x="24722" y="46087"/>
                </a:cubicBezTo>
                <a:cubicBezTo>
                  <a:pt x="24794" y="46218"/>
                  <a:pt x="24864" y="46281"/>
                  <a:pt x="24929" y="46281"/>
                </a:cubicBezTo>
                <a:cubicBezTo>
                  <a:pt x="25510" y="46281"/>
                  <a:pt x="25752" y="41278"/>
                  <a:pt x="25014" y="35785"/>
                </a:cubicBezTo>
                <a:cubicBezTo>
                  <a:pt x="24854" y="34562"/>
                  <a:pt x="24981" y="33771"/>
                  <a:pt x="25240" y="33771"/>
                </a:cubicBezTo>
                <a:cubicBezTo>
                  <a:pt x="25609" y="33771"/>
                  <a:pt x="26245" y="35381"/>
                  <a:pt x="26692" y="39648"/>
                </a:cubicBezTo>
                <a:cubicBezTo>
                  <a:pt x="27453" y="46906"/>
                  <a:pt x="23844" y="56584"/>
                  <a:pt x="24858" y="56994"/>
                </a:cubicBezTo>
                <a:cubicBezTo>
                  <a:pt x="24875" y="57001"/>
                  <a:pt x="24892" y="57004"/>
                  <a:pt x="24910" y="57004"/>
                </a:cubicBezTo>
                <a:cubicBezTo>
                  <a:pt x="25834" y="57004"/>
                  <a:pt x="28328" y="48231"/>
                  <a:pt x="28136" y="40097"/>
                </a:cubicBezTo>
                <a:cubicBezTo>
                  <a:pt x="27941" y="31804"/>
                  <a:pt x="24839" y="29385"/>
                  <a:pt x="23415" y="23785"/>
                </a:cubicBezTo>
                <a:cubicBezTo>
                  <a:pt x="22010" y="18127"/>
                  <a:pt x="17151" y="11532"/>
                  <a:pt x="14595" y="9307"/>
                </a:cubicBezTo>
                <a:cubicBezTo>
                  <a:pt x="12039" y="7103"/>
                  <a:pt x="10205" y="5951"/>
                  <a:pt x="7961" y="3981"/>
                </a:cubicBezTo>
                <a:cubicBezTo>
                  <a:pt x="5717" y="1990"/>
                  <a:pt x="3844" y="527"/>
                  <a:pt x="0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69" name="Google Shape;469;p17"/>
          <p:cNvSpPr/>
          <p:nvPr/>
        </p:nvSpPr>
        <p:spPr>
          <a:xfrm>
            <a:off x="15386" y="2160032"/>
            <a:ext cx="507349" cy="711501"/>
          </a:xfrm>
          <a:custGeom>
            <a:avLst/>
            <a:gdLst/>
            <a:ahLst/>
            <a:cxnLst/>
            <a:rect l="l" t="t" r="r" b="b"/>
            <a:pathLst>
              <a:path w="6531" h="9159" extrusionOk="0">
                <a:moveTo>
                  <a:pt x="189" y="0"/>
                </a:moveTo>
                <a:cubicBezTo>
                  <a:pt x="0" y="0"/>
                  <a:pt x="8" y="220"/>
                  <a:pt x="303" y="668"/>
                </a:cubicBezTo>
                <a:cubicBezTo>
                  <a:pt x="303" y="668"/>
                  <a:pt x="2391" y="2815"/>
                  <a:pt x="3795" y="5371"/>
                </a:cubicBezTo>
                <a:cubicBezTo>
                  <a:pt x="5181" y="7927"/>
                  <a:pt x="5747" y="9058"/>
                  <a:pt x="6156" y="9156"/>
                </a:cubicBezTo>
                <a:cubicBezTo>
                  <a:pt x="6164" y="9158"/>
                  <a:pt x="6171" y="9159"/>
                  <a:pt x="6177" y="9159"/>
                </a:cubicBezTo>
                <a:cubicBezTo>
                  <a:pt x="6530" y="9159"/>
                  <a:pt x="5553" y="6581"/>
                  <a:pt x="3542" y="3420"/>
                </a:cubicBezTo>
                <a:cubicBezTo>
                  <a:pt x="2112" y="1173"/>
                  <a:pt x="626" y="0"/>
                  <a:pt x="189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70" name="Google Shape;470;p17"/>
          <p:cNvSpPr/>
          <p:nvPr/>
        </p:nvSpPr>
        <p:spPr>
          <a:xfrm>
            <a:off x="-196618" y="4464068"/>
            <a:ext cx="482569" cy="728592"/>
          </a:xfrm>
          <a:custGeom>
            <a:avLst/>
            <a:gdLst/>
            <a:ahLst/>
            <a:cxnLst/>
            <a:rect l="l" t="t" r="r" b="b"/>
            <a:pathLst>
              <a:path w="6212" h="9379" extrusionOk="0">
                <a:moveTo>
                  <a:pt x="5824" y="0"/>
                </a:moveTo>
                <a:cubicBezTo>
                  <a:pt x="5720" y="0"/>
                  <a:pt x="5564" y="146"/>
                  <a:pt x="5367" y="467"/>
                </a:cubicBezTo>
                <a:cubicBezTo>
                  <a:pt x="5367" y="467"/>
                  <a:pt x="4294" y="3277"/>
                  <a:pt x="2537" y="5579"/>
                </a:cubicBezTo>
                <a:cubicBezTo>
                  <a:pt x="781" y="7901"/>
                  <a:pt x="1" y="8896"/>
                  <a:pt x="98" y="9325"/>
                </a:cubicBezTo>
                <a:cubicBezTo>
                  <a:pt x="107" y="9361"/>
                  <a:pt x="130" y="9379"/>
                  <a:pt x="166" y="9379"/>
                </a:cubicBezTo>
                <a:cubicBezTo>
                  <a:pt x="540" y="9379"/>
                  <a:pt x="2331" y="7483"/>
                  <a:pt x="4235" y="4564"/>
                </a:cubicBezTo>
                <a:cubicBezTo>
                  <a:pt x="5867" y="2039"/>
                  <a:pt x="6211" y="0"/>
                  <a:pt x="5824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71" name="Google Shape;471;p17"/>
          <p:cNvSpPr/>
          <p:nvPr/>
        </p:nvSpPr>
        <p:spPr>
          <a:xfrm>
            <a:off x="-643227" y="5244319"/>
            <a:ext cx="1831152" cy="1359692"/>
          </a:xfrm>
          <a:custGeom>
            <a:avLst/>
            <a:gdLst/>
            <a:ahLst/>
            <a:cxnLst/>
            <a:rect l="l" t="t" r="r" b="b"/>
            <a:pathLst>
              <a:path w="23572" h="17503" extrusionOk="0">
                <a:moveTo>
                  <a:pt x="23429" y="1"/>
                </a:moveTo>
                <a:cubicBezTo>
                  <a:pt x="23104" y="1"/>
                  <a:pt x="22049" y="1258"/>
                  <a:pt x="22049" y="1258"/>
                </a:cubicBezTo>
                <a:cubicBezTo>
                  <a:pt x="22049" y="1258"/>
                  <a:pt x="20098" y="4263"/>
                  <a:pt x="16059" y="6312"/>
                </a:cubicBezTo>
                <a:cubicBezTo>
                  <a:pt x="10147" y="9277"/>
                  <a:pt x="8000" y="13726"/>
                  <a:pt x="1" y="14897"/>
                </a:cubicBezTo>
                <a:lnTo>
                  <a:pt x="1" y="17472"/>
                </a:lnTo>
                <a:cubicBezTo>
                  <a:pt x="1" y="17472"/>
                  <a:pt x="201" y="17503"/>
                  <a:pt x="569" y="17503"/>
                </a:cubicBezTo>
                <a:cubicBezTo>
                  <a:pt x="1819" y="17503"/>
                  <a:pt x="5001" y="17153"/>
                  <a:pt x="8800" y="14077"/>
                </a:cubicBezTo>
                <a:cubicBezTo>
                  <a:pt x="13522" y="10273"/>
                  <a:pt x="11025" y="11307"/>
                  <a:pt x="14751" y="8907"/>
                </a:cubicBezTo>
                <a:cubicBezTo>
                  <a:pt x="19590" y="5824"/>
                  <a:pt x="22693" y="2604"/>
                  <a:pt x="23376" y="712"/>
                </a:cubicBezTo>
                <a:cubicBezTo>
                  <a:pt x="23572" y="189"/>
                  <a:pt x="23555" y="1"/>
                  <a:pt x="23429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72" name="Google Shape;472;p17"/>
          <p:cNvSpPr/>
          <p:nvPr/>
        </p:nvSpPr>
        <p:spPr>
          <a:xfrm>
            <a:off x="-79476" y="3647161"/>
            <a:ext cx="359519" cy="947348"/>
          </a:xfrm>
          <a:custGeom>
            <a:avLst/>
            <a:gdLst/>
            <a:ahLst/>
            <a:cxnLst/>
            <a:rect l="l" t="t" r="r" b="b"/>
            <a:pathLst>
              <a:path w="4628" h="12195" extrusionOk="0">
                <a:moveTo>
                  <a:pt x="3537" y="0"/>
                </a:moveTo>
                <a:cubicBezTo>
                  <a:pt x="3460" y="0"/>
                  <a:pt x="3392" y="109"/>
                  <a:pt x="3339" y="355"/>
                </a:cubicBezTo>
                <a:cubicBezTo>
                  <a:pt x="3047" y="1818"/>
                  <a:pt x="3827" y="4823"/>
                  <a:pt x="3066" y="7008"/>
                </a:cubicBezTo>
                <a:cubicBezTo>
                  <a:pt x="2356" y="9067"/>
                  <a:pt x="879" y="9135"/>
                  <a:pt x="687" y="9135"/>
                </a:cubicBezTo>
                <a:cubicBezTo>
                  <a:pt x="674" y="9135"/>
                  <a:pt x="666" y="9135"/>
                  <a:pt x="666" y="9135"/>
                </a:cubicBezTo>
                <a:lnTo>
                  <a:pt x="666" y="9135"/>
                </a:lnTo>
                <a:cubicBezTo>
                  <a:pt x="666" y="9135"/>
                  <a:pt x="0" y="12195"/>
                  <a:pt x="812" y="12195"/>
                </a:cubicBezTo>
                <a:cubicBezTo>
                  <a:pt x="845" y="12195"/>
                  <a:pt x="881" y="12189"/>
                  <a:pt x="920" y="12179"/>
                </a:cubicBezTo>
                <a:cubicBezTo>
                  <a:pt x="979" y="12179"/>
                  <a:pt x="1037" y="12159"/>
                  <a:pt x="1096" y="12140"/>
                </a:cubicBezTo>
                <a:cubicBezTo>
                  <a:pt x="2052" y="11769"/>
                  <a:pt x="3125" y="10676"/>
                  <a:pt x="3847" y="9525"/>
                </a:cubicBezTo>
                <a:cubicBezTo>
                  <a:pt x="4627" y="8296"/>
                  <a:pt x="3964" y="6345"/>
                  <a:pt x="4237" y="4335"/>
                </a:cubicBezTo>
                <a:cubicBezTo>
                  <a:pt x="4480" y="2647"/>
                  <a:pt x="3914" y="0"/>
                  <a:pt x="3537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73" name="Google Shape;473;p17"/>
          <p:cNvSpPr/>
          <p:nvPr/>
        </p:nvSpPr>
        <p:spPr>
          <a:xfrm>
            <a:off x="452663" y="3215630"/>
            <a:ext cx="206172" cy="1105045"/>
          </a:xfrm>
          <a:custGeom>
            <a:avLst/>
            <a:gdLst/>
            <a:ahLst/>
            <a:cxnLst/>
            <a:rect l="l" t="t" r="r" b="b"/>
            <a:pathLst>
              <a:path w="2654" h="14225" extrusionOk="0">
                <a:moveTo>
                  <a:pt x="550" y="1"/>
                </a:moveTo>
                <a:cubicBezTo>
                  <a:pt x="235" y="1"/>
                  <a:pt x="390" y="2453"/>
                  <a:pt x="937" y="4566"/>
                </a:cubicBezTo>
                <a:cubicBezTo>
                  <a:pt x="1522" y="6829"/>
                  <a:pt x="1366" y="6907"/>
                  <a:pt x="1269" y="8449"/>
                </a:cubicBezTo>
                <a:cubicBezTo>
                  <a:pt x="1190" y="9971"/>
                  <a:pt x="1015" y="10849"/>
                  <a:pt x="605" y="11980"/>
                </a:cubicBezTo>
                <a:cubicBezTo>
                  <a:pt x="195" y="13093"/>
                  <a:pt x="0" y="14224"/>
                  <a:pt x="195" y="14224"/>
                </a:cubicBezTo>
                <a:cubicBezTo>
                  <a:pt x="410" y="14224"/>
                  <a:pt x="917" y="13405"/>
                  <a:pt x="1132" y="12449"/>
                </a:cubicBezTo>
                <a:cubicBezTo>
                  <a:pt x="1366" y="11493"/>
                  <a:pt x="1854" y="10244"/>
                  <a:pt x="2264" y="8683"/>
                </a:cubicBezTo>
                <a:cubicBezTo>
                  <a:pt x="2654" y="7122"/>
                  <a:pt x="2205" y="6576"/>
                  <a:pt x="1971" y="5229"/>
                </a:cubicBezTo>
                <a:cubicBezTo>
                  <a:pt x="1717" y="3903"/>
                  <a:pt x="1288" y="2927"/>
                  <a:pt x="1288" y="1600"/>
                </a:cubicBezTo>
                <a:cubicBezTo>
                  <a:pt x="1288" y="254"/>
                  <a:pt x="625" y="39"/>
                  <a:pt x="625" y="39"/>
                </a:cubicBezTo>
                <a:cubicBezTo>
                  <a:pt x="597" y="13"/>
                  <a:pt x="572" y="1"/>
                  <a:pt x="550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74" name="Google Shape;474;p17"/>
          <p:cNvSpPr/>
          <p:nvPr/>
        </p:nvSpPr>
        <p:spPr>
          <a:xfrm>
            <a:off x="14453" y="3475644"/>
            <a:ext cx="930880" cy="2083467"/>
          </a:xfrm>
          <a:custGeom>
            <a:avLst/>
            <a:gdLst/>
            <a:ahLst/>
            <a:cxnLst/>
            <a:rect l="l" t="t" r="r" b="b"/>
            <a:pathLst>
              <a:path w="11983" h="26820" extrusionOk="0">
                <a:moveTo>
                  <a:pt x="11125" y="0"/>
                </a:moveTo>
                <a:cubicBezTo>
                  <a:pt x="10902" y="0"/>
                  <a:pt x="11339" y="4260"/>
                  <a:pt x="11339" y="4260"/>
                </a:cubicBezTo>
                <a:cubicBezTo>
                  <a:pt x="11339" y="4260"/>
                  <a:pt x="11495" y="7050"/>
                  <a:pt x="10344" y="9489"/>
                </a:cubicBezTo>
                <a:cubicBezTo>
                  <a:pt x="9193" y="11908"/>
                  <a:pt x="8315" y="13001"/>
                  <a:pt x="8237" y="15850"/>
                </a:cubicBezTo>
                <a:cubicBezTo>
                  <a:pt x="8178" y="18679"/>
                  <a:pt x="6285" y="22776"/>
                  <a:pt x="2715" y="24786"/>
                </a:cubicBezTo>
                <a:cubicBezTo>
                  <a:pt x="1" y="26299"/>
                  <a:pt x="116" y="26820"/>
                  <a:pt x="970" y="26820"/>
                </a:cubicBezTo>
                <a:cubicBezTo>
                  <a:pt x="1240" y="26820"/>
                  <a:pt x="1583" y="26768"/>
                  <a:pt x="1934" y="26679"/>
                </a:cubicBezTo>
                <a:cubicBezTo>
                  <a:pt x="3398" y="26308"/>
                  <a:pt x="4900" y="23362"/>
                  <a:pt x="6832" y="22269"/>
                </a:cubicBezTo>
                <a:cubicBezTo>
                  <a:pt x="8763" y="21176"/>
                  <a:pt x="10266" y="18757"/>
                  <a:pt x="10344" y="16220"/>
                </a:cubicBezTo>
                <a:cubicBezTo>
                  <a:pt x="10422" y="13684"/>
                  <a:pt x="10246" y="12338"/>
                  <a:pt x="11066" y="9801"/>
                </a:cubicBezTo>
                <a:cubicBezTo>
                  <a:pt x="11905" y="7284"/>
                  <a:pt x="11983" y="2933"/>
                  <a:pt x="11339" y="553"/>
                </a:cubicBezTo>
                <a:cubicBezTo>
                  <a:pt x="11237" y="163"/>
                  <a:pt x="11168" y="0"/>
                  <a:pt x="11125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75" name="Google Shape;475;p17"/>
          <p:cNvSpPr/>
          <p:nvPr/>
        </p:nvSpPr>
        <p:spPr>
          <a:xfrm>
            <a:off x="-79468" y="1109176"/>
            <a:ext cx="1189176" cy="1472409"/>
          </a:xfrm>
          <a:custGeom>
            <a:avLst/>
            <a:gdLst/>
            <a:ahLst/>
            <a:cxnLst/>
            <a:rect l="l" t="t" r="r" b="b"/>
            <a:pathLst>
              <a:path w="15308" h="18954" extrusionOk="0">
                <a:moveTo>
                  <a:pt x="206" y="1"/>
                </a:moveTo>
                <a:cubicBezTo>
                  <a:pt x="1" y="1"/>
                  <a:pt x="132" y="179"/>
                  <a:pt x="841" y="635"/>
                </a:cubicBezTo>
                <a:cubicBezTo>
                  <a:pt x="1017" y="732"/>
                  <a:pt x="5563" y="3093"/>
                  <a:pt x="8665" y="8615"/>
                </a:cubicBezTo>
                <a:cubicBezTo>
                  <a:pt x="11768" y="14137"/>
                  <a:pt x="13426" y="17942"/>
                  <a:pt x="14558" y="18820"/>
                </a:cubicBezTo>
                <a:cubicBezTo>
                  <a:pt x="14674" y="18912"/>
                  <a:pt x="14759" y="18954"/>
                  <a:pt x="14817" y="18954"/>
                </a:cubicBezTo>
                <a:cubicBezTo>
                  <a:pt x="15307" y="18954"/>
                  <a:pt x="13800" y="15867"/>
                  <a:pt x="12997" y="14312"/>
                </a:cubicBezTo>
                <a:cubicBezTo>
                  <a:pt x="12080" y="12576"/>
                  <a:pt x="10441" y="7932"/>
                  <a:pt x="9290" y="6118"/>
                </a:cubicBezTo>
                <a:cubicBezTo>
                  <a:pt x="8119" y="4322"/>
                  <a:pt x="5602" y="2781"/>
                  <a:pt x="4236" y="1766"/>
                </a:cubicBezTo>
                <a:cubicBezTo>
                  <a:pt x="3264" y="1086"/>
                  <a:pt x="711" y="1"/>
                  <a:pt x="206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76" name="Google Shape;476;p17"/>
          <p:cNvSpPr/>
          <p:nvPr/>
        </p:nvSpPr>
        <p:spPr>
          <a:xfrm>
            <a:off x="-175596" y="-107668"/>
            <a:ext cx="2200613" cy="4428339"/>
          </a:xfrm>
          <a:custGeom>
            <a:avLst/>
            <a:gdLst/>
            <a:ahLst/>
            <a:cxnLst/>
            <a:rect l="l" t="t" r="r" b="b"/>
            <a:pathLst>
              <a:path w="28328" h="57005" extrusionOk="0">
                <a:moveTo>
                  <a:pt x="0" y="0"/>
                </a:moveTo>
                <a:lnTo>
                  <a:pt x="0" y="5405"/>
                </a:lnTo>
                <a:lnTo>
                  <a:pt x="39" y="5405"/>
                </a:lnTo>
                <a:cubicBezTo>
                  <a:pt x="39" y="5405"/>
                  <a:pt x="10029" y="7727"/>
                  <a:pt x="16059" y="17990"/>
                </a:cubicBezTo>
                <a:cubicBezTo>
                  <a:pt x="20819" y="26126"/>
                  <a:pt x="23024" y="29678"/>
                  <a:pt x="23610" y="33151"/>
                </a:cubicBezTo>
                <a:cubicBezTo>
                  <a:pt x="24195" y="36604"/>
                  <a:pt x="24371" y="45502"/>
                  <a:pt x="24722" y="46087"/>
                </a:cubicBezTo>
                <a:cubicBezTo>
                  <a:pt x="24794" y="46218"/>
                  <a:pt x="24864" y="46281"/>
                  <a:pt x="24929" y="46281"/>
                </a:cubicBezTo>
                <a:cubicBezTo>
                  <a:pt x="25510" y="46281"/>
                  <a:pt x="25752" y="41278"/>
                  <a:pt x="25014" y="35785"/>
                </a:cubicBezTo>
                <a:cubicBezTo>
                  <a:pt x="24854" y="34562"/>
                  <a:pt x="24981" y="33771"/>
                  <a:pt x="25240" y="33771"/>
                </a:cubicBezTo>
                <a:cubicBezTo>
                  <a:pt x="25609" y="33771"/>
                  <a:pt x="26245" y="35381"/>
                  <a:pt x="26692" y="39648"/>
                </a:cubicBezTo>
                <a:cubicBezTo>
                  <a:pt x="27453" y="46906"/>
                  <a:pt x="23844" y="56584"/>
                  <a:pt x="24858" y="56994"/>
                </a:cubicBezTo>
                <a:cubicBezTo>
                  <a:pt x="24875" y="57001"/>
                  <a:pt x="24892" y="57004"/>
                  <a:pt x="24910" y="57004"/>
                </a:cubicBezTo>
                <a:cubicBezTo>
                  <a:pt x="25834" y="57004"/>
                  <a:pt x="28328" y="48231"/>
                  <a:pt x="28136" y="40097"/>
                </a:cubicBezTo>
                <a:cubicBezTo>
                  <a:pt x="27941" y="31804"/>
                  <a:pt x="24839" y="29385"/>
                  <a:pt x="23415" y="23785"/>
                </a:cubicBezTo>
                <a:cubicBezTo>
                  <a:pt x="22010" y="18127"/>
                  <a:pt x="17151" y="11532"/>
                  <a:pt x="14595" y="9307"/>
                </a:cubicBezTo>
                <a:cubicBezTo>
                  <a:pt x="12039" y="7103"/>
                  <a:pt x="10205" y="5951"/>
                  <a:pt x="7961" y="3981"/>
                </a:cubicBezTo>
                <a:cubicBezTo>
                  <a:pt x="5717" y="1990"/>
                  <a:pt x="3844" y="527"/>
                  <a:pt x="0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77" name="Google Shape;477;p17"/>
          <p:cNvSpPr/>
          <p:nvPr/>
        </p:nvSpPr>
        <p:spPr>
          <a:xfrm rot="1649251">
            <a:off x="231657" y="4882391"/>
            <a:ext cx="930919" cy="2083555"/>
          </a:xfrm>
          <a:custGeom>
            <a:avLst/>
            <a:gdLst/>
            <a:ahLst/>
            <a:cxnLst/>
            <a:rect l="l" t="t" r="r" b="b"/>
            <a:pathLst>
              <a:path w="11983" h="26820" extrusionOk="0">
                <a:moveTo>
                  <a:pt x="11125" y="0"/>
                </a:moveTo>
                <a:cubicBezTo>
                  <a:pt x="10902" y="0"/>
                  <a:pt x="11339" y="4260"/>
                  <a:pt x="11339" y="4260"/>
                </a:cubicBezTo>
                <a:cubicBezTo>
                  <a:pt x="11339" y="4260"/>
                  <a:pt x="11495" y="7050"/>
                  <a:pt x="10344" y="9489"/>
                </a:cubicBezTo>
                <a:cubicBezTo>
                  <a:pt x="9193" y="11908"/>
                  <a:pt x="8315" y="13001"/>
                  <a:pt x="8237" y="15850"/>
                </a:cubicBezTo>
                <a:cubicBezTo>
                  <a:pt x="8178" y="18679"/>
                  <a:pt x="6285" y="22776"/>
                  <a:pt x="2715" y="24786"/>
                </a:cubicBezTo>
                <a:cubicBezTo>
                  <a:pt x="1" y="26299"/>
                  <a:pt x="116" y="26820"/>
                  <a:pt x="970" y="26820"/>
                </a:cubicBezTo>
                <a:cubicBezTo>
                  <a:pt x="1240" y="26820"/>
                  <a:pt x="1583" y="26768"/>
                  <a:pt x="1934" y="26679"/>
                </a:cubicBezTo>
                <a:cubicBezTo>
                  <a:pt x="3398" y="26308"/>
                  <a:pt x="4900" y="23362"/>
                  <a:pt x="6832" y="22269"/>
                </a:cubicBezTo>
                <a:cubicBezTo>
                  <a:pt x="8763" y="21176"/>
                  <a:pt x="10266" y="18757"/>
                  <a:pt x="10344" y="16220"/>
                </a:cubicBezTo>
                <a:cubicBezTo>
                  <a:pt x="10422" y="13684"/>
                  <a:pt x="10246" y="12338"/>
                  <a:pt x="11066" y="9801"/>
                </a:cubicBezTo>
                <a:cubicBezTo>
                  <a:pt x="11905" y="7284"/>
                  <a:pt x="11983" y="2933"/>
                  <a:pt x="11339" y="553"/>
                </a:cubicBezTo>
                <a:cubicBezTo>
                  <a:pt x="11237" y="163"/>
                  <a:pt x="11168" y="0"/>
                  <a:pt x="1112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78" name="Google Shape;478;p17"/>
          <p:cNvSpPr/>
          <p:nvPr/>
        </p:nvSpPr>
        <p:spPr>
          <a:xfrm rot="10800000">
            <a:off x="11852002" y="2511300"/>
            <a:ext cx="372957" cy="2075077"/>
          </a:xfrm>
          <a:custGeom>
            <a:avLst/>
            <a:gdLst/>
            <a:ahLst/>
            <a:cxnLst/>
            <a:rect l="l" t="t" r="r" b="b"/>
            <a:pathLst>
              <a:path w="4801" h="26712" extrusionOk="0">
                <a:moveTo>
                  <a:pt x="118" y="0"/>
                </a:moveTo>
                <a:lnTo>
                  <a:pt x="1" y="26712"/>
                </a:lnTo>
                <a:cubicBezTo>
                  <a:pt x="3220" y="25561"/>
                  <a:pt x="2030" y="21385"/>
                  <a:pt x="1893" y="18966"/>
                </a:cubicBezTo>
                <a:cubicBezTo>
                  <a:pt x="1776" y="16546"/>
                  <a:pt x="1835" y="16429"/>
                  <a:pt x="2810" y="15161"/>
                </a:cubicBezTo>
                <a:cubicBezTo>
                  <a:pt x="3786" y="13893"/>
                  <a:pt x="4800" y="11610"/>
                  <a:pt x="4137" y="9366"/>
                </a:cubicBezTo>
                <a:cubicBezTo>
                  <a:pt x="3474" y="7122"/>
                  <a:pt x="2264" y="4781"/>
                  <a:pt x="2030" y="3024"/>
                </a:cubicBezTo>
                <a:cubicBezTo>
                  <a:pt x="1776" y="1268"/>
                  <a:pt x="118" y="0"/>
                  <a:pt x="118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79" name="Google Shape;479;p17"/>
          <p:cNvSpPr/>
          <p:nvPr/>
        </p:nvSpPr>
        <p:spPr>
          <a:xfrm rot="10800000">
            <a:off x="11047207" y="589358"/>
            <a:ext cx="1753779" cy="4973053"/>
          </a:xfrm>
          <a:custGeom>
            <a:avLst/>
            <a:gdLst/>
            <a:ahLst/>
            <a:cxnLst/>
            <a:rect l="l" t="t" r="r" b="b"/>
            <a:pathLst>
              <a:path w="22576" h="64017" extrusionOk="0">
                <a:moveTo>
                  <a:pt x="3944" y="0"/>
                </a:moveTo>
                <a:cubicBezTo>
                  <a:pt x="3769" y="0"/>
                  <a:pt x="3652" y="68"/>
                  <a:pt x="3610" y="213"/>
                </a:cubicBezTo>
                <a:cubicBezTo>
                  <a:pt x="3356" y="1013"/>
                  <a:pt x="12136" y="8018"/>
                  <a:pt x="11356" y="8603"/>
                </a:cubicBezTo>
                <a:cubicBezTo>
                  <a:pt x="11323" y="8628"/>
                  <a:pt x="11282" y="8639"/>
                  <a:pt x="11235" y="8639"/>
                </a:cubicBezTo>
                <a:cubicBezTo>
                  <a:pt x="10548" y="8639"/>
                  <a:pt x="8480" y="6140"/>
                  <a:pt x="7889" y="6140"/>
                </a:cubicBezTo>
                <a:cubicBezTo>
                  <a:pt x="7856" y="6140"/>
                  <a:pt x="7828" y="6147"/>
                  <a:pt x="7805" y="6164"/>
                </a:cubicBezTo>
                <a:cubicBezTo>
                  <a:pt x="7356" y="6437"/>
                  <a:pt x="8839" y="8057"/>
                  <a:pt x="8839" y="8057"/>
                </a:cubicBezTo>
                <a:cubicBezTo>
                  <a:pt x="8839" y="8057"/>
                  <a:pt x="14927" y="14456"/>
                  <a:pt x="16331" y="20251"/>
                </a:cubicBezTo>
                <a:cubicBezTo>
                  <a:pt x="17756" y="26066"/>
                  <a:pt x="17287" y="26671"/>
                  <a:pt x="18439" y="30788"/>
                </a:cubicBezTo>
                <a:cubicBezTo>
                  <a:pt x="19570" y="34924"/>
                  <a:pt x="16566" y="38749"/>
                  <a:pt x="16214" y="42066"/>
                </a:cubicBezTo>
                <a:cubicBezTo>
                  <a:pt x="15863" y="45383"/>
                  <a:pt x="13112" y="49382"/>
                  <a:pt x="11278" y="50982"/>
                </a:cubicBezTo>
                <a:cubicBezTo>
                  <a:pt x="9463" y="52602"/>
                  <a:pt x="3473" y="55236"/>
                  <a:pt x="0" y="55236"/>
                </a:cubicBezTo>
                <a:lnTo>
                  <a:pt x="0" y="64016"/>
                </a:lnTo>
                <a:cubicBezTo>
                  <a:pt x="0" y="64016"/>
                  <a:pt x="2166" y="63431"/>
                  <a:pt x="7805" y="59743"/>
                </a:cubicBezTo>
                <a:cubicBezTo>
                  <a:pt x="12214" y="56875"/>
                  <a:pt x="11980" y="55431"/>
                  <a:pt x="14790" y="53675"/>
                </a:cubicBezTo>
                <a:cubicBezTo>
                  <a:pt x="17658" y="51919"/>
                  <a:pt x="20741" y="48056"/>
                  <a:pt x="20741" y="45422"/>
                </a:cubicBezTo>
                <a:cubicBezTo>
                  <a:pt x="20741" y="42787"/>
                  <a:pt x="20136" y="39939"/>
                  <a:pt x="21365" y="37188"/>
                </a:cubicBezTo>
                <a:cubicBezTo>
                  <a:pt x="22575" y="34397"/>
                  <a:pt x="21970" y="32797"/>
                  <a:pt x="21365" y="30163"/>
                </a:cubicBezTo>
                <a:cubicBezTo>
                  <a:pt x="20741" y="27529"/>
                  <a:pt x="21365" y="23061"/>
                  <a:pt x="19863" y="19978"/>
                </a:cubicBezTo>
                <a:cubicBezTo>
                  <a:pt x="18380" y="16856"/>
                  <a:pt x="17092" y="15100"/>
                  <a:pt x="16566" y="13481"/>
                </a:cubicBezTo>
                <a:cubicBezTo>
                  <a:pt x="16019" y="11842"/>
                  <a:pt x="12917" y="7940"/>
                  <a:pt x="10283" y="4896"/>
                </a:cubicBezTo>
                <a:cubicBezTo>
                  <a:pt x="8033" y="2313"/>
                  <a:pt x="4972" y="0"/>
                  <a:pt x="39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80" name="Google Shape;480;p17"/>
          <p:cNvSpPr/>
          <p:nvPr/>
        </p:nvSpPr>
        <p:spPr>
          <a:xfrm rot="10800000">
            <a:off x="11738740" y="5929091"/>
            <a:ext cx="497017" cy="406517"/>
          </a:xfrm>
          <a:custGeom>
            <a:avLst/>
            <a:gdLst/>
            <a:ahLst/>
            <a:cxnLst/>
            <a:rect l="l" t="t" r="r" b="b"/>
            <a:pathLst>
              <a:path w="6398" h="5233" extrusionOk="0">
                <a:moveTo>
                  <a:pt x="20" y="0"/>
                </a:moveTo>
                <a:cubicBezTo>
                  <a:pt x="7" y="0"/>
                  <a:pt x="1" y="1"/>
                  <a:pt x="1" y="1"/>
                </a:cubicBezTo>
                <a:lnTo>
                  <a:pt x="1" y="1445"/>
                </a:lnTo>
                <a:cubicBezTo>
                  <a:pt x="1" y="1445"/>
                  <a:pt x="2244" y="2401"/>
                  <a:pt x="5035" y="4684"/>
                </a:cubicBezTo>
                <a:cubicBezTo>
                  <a:pt x="5508" y="5069"/>
                  <a:pt x="5796" y="5232"/>
                  <a:pt x="5931" y="5232"/>
                </a:cubicBezTo>
                <a:cubicBezTo>
                  <a:pt x="6397" y="5232"/>
                  <a:pt x="5034" y="3283"/>
                  <a:pt x="3142" y="1816"/>
                </a:cubicBezTo>
                <a:cubicBezTo>
                  <a:pt x="929" y="80"/>
                  <a:pt x="146" y="0"/>
                  <a:pt x="20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81" name="Google Shape;481;p17"/>
          <p:cNvSpPr/>
          <p:nvPr/>
        </p:nvSpPr>
        <p:spPr>
          <a:xfrm rot="10800000">
            <a:off x="10620104" y="1907280"/>
            <a:ext cx="2200613" cy="4428339"/>
          </a:xfrm>
          <a:custGeom>
            <a:avLst/>
            <a:gdLst/>
            <a:ahLst/>
            <a:cxnLst/>
            <a:rect l="l" t="t" r="r" b="b"/>
            <a:pathLst>
              <a:path w="28328" h="57005" extrusionOk="0">
                <a:moveTo>
                  <a:pt x="0" y="0"/>
                </a:moveTo>
                <a:lnTo>
                  <a:pt x="0" y="5405"/>
                </a:lnTo>
                <a:lnTo>
                  <a:pt x="39" y="5405"/>
                </a:lnTo>
                <a:cubicBezTo>
                  <a:pt x="39" y="5405"/>
                  <a:pt x="10029" y="7727"/>
                  <a:pt x="16059" y="17990"/>
                </a:cubicBezTo>
                <a:cubicBezTo>
                  <a:pt x="20819" y="26126"/>
                  <a:pt x="23024" y="29678"/>
                  <a:pt x="23610" y="33151"/>
                </a:cubicBezTo>
                <a:cubicBezTo>
                  <a:pt x="24195" y="36604"/>
                  <a:pt x="24371" y="45502"/>
                  <a:pt x="24722" y="46087"/>
                </a:cubicBezTo>
                <a:cubicBezTo>
                  <a:pt x="24794" y="46218"/>
                  <a:pt x="24864" y="46281"/>
                  <a:pt x="24929" y="46281"/>
                </a:cubicBezTo>
                <a:cubicBezTo>
                  <a:pt x="25510" y="46281"/>
                  <a:pt x="25752" y="41278"/>
                  <a:pt x="25014" y="35785"/>
                </a:cubicBezTo>
                <a:cubicBezTo>
                  <a:pt x="24854" y="34562"/>
                  <a:pt x="24981" y="33771"/>
                  <a:pt x="25240" y="33771"/>
                </a:cubicBezTo>
                <a:cubicBezTo>
                  <a:pt x="25609" y="33771"/>
                  <a:pt x="26245" y="35381"/>
                  <a:pt x="26692" y="39648"/>
                </a:cubicBezTo>
                <a:cubicBezTo>
                  <a:pt x="27453" y="46906"/>
                  <a:pt x="23844" y="56584"/>
                  <a:pt x="24858" y="56994"/>
                </a:cubicBezTo>
                <a:cubicBezTo>
                  <a:pt x="24875" y="57001"/>
                  <a:pt x="24892" y="57004"/>
                  <a:pt x="24910" y="57004"/>
                </a:cubicBezTo>
                <a:cubicBezTo>
                  <a:pt x="25834" y="57004"/>
                  <a:pt x="28328" y="48231"/>
                  <a:pt x="28136" y="40097"/>
                </a:cubicBezTo>
                <a:cubicBezTo>
                  <a:pt x="27941" y="31804"/>
                  <a:pt x="24839" y="29385"/>
                  <a:pt x="23415" y="23785"/>
                </a:cubicBezTo>
                <a:cubicBezTo>
                  <a:pt x="22010" y="18127"/>
                  <a:pt x="17151" y="11532"/>
                  <a:pt x="14595" y="9307"/>
                </a:cubicBezTo>
                <a:cubicBezTo>
                  <a:pt x="12039" y="7103"/>
                  <a:pt x="10205" y="5951"/>
                  <a:pt x="7961" y="3981"/>
                </a:cubicBezTo>
                <a:cubicBezTo>
                  <a:pt x="5717" y="1990"/>
                  <a:pt x="3844" y="527"/>
                  <a:pt x="0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82" name="Google Shape;482;p17"/>
          <p:cNvSpPr/>
          <p:nvPr/>
        </p:nvSpPr>
        <p:spPr>
          <a:xfrm rot="10800000">
            <a:off x="11633547" y="3978340"/>
            <a:ext cx="507349" cy="711501"/>
          </a:xfrm>
          <a:custGeom>
            <a:avLst/>
            <a:gdLst/>
            <a:ahLst/>
            <a:cxnLst/>
            <a:rect l="l" t="t" r="r" b="b"/>
            <a:pathLst>
              <a:path w="6531" h="9159" extrusionOk="0">
                <a:moveTo>
                  <a:pt x="189" y="0"/>
                </a:moveTo>
                <a:cubicBezTo>
                  <a:pt x="0" y="0"/>
                  <a:pt x="8" y="220"/>
                  <a:pt x="303" y="668"/>
                </a:cubicBezTo>
                <a:cubicBezTo>
                  <a:pt x="303" y="668"/>
                  <a:pt x="2391" y="2815"/>
                  <a:pt x="3795" y="5371"/>
                </a:cubicBezTo>
                <a:cubicBezTo>
                  <a:pt x="5181" y="7927"/>
                  <a:pt x="5747" y="9058"/>
                  <a:pt x="6156" y="9156"/>
                </a:cubicBezTo>
                <a:cubicBezTo>
                  <a:pt x="6164" y="9158"/>
                  <a:pt x="6171" y="9159"/>
                  <a:pt x="6177" y="9159"/>
                </a:cubicBezTo>
                <a:cubicBezTo>
                  <a:pt x="6530" y="9159"/>
                  <a:pt x="5553" y="6581"/>
                  <a:pt x="3542" y="3420"/>
                </a:cubicBezTo>
                <a:cubicBezTo>
                  <a:pt x="2112" y="1173"/>
                  <a:pt x="626" y="0"/>
                  <a:pt x="189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83" name="Google Shape;483;p17"/>
          <p:cNvSpPr/>
          <p:nvPr/>
        </p:nvSpPr>
        <p:spPr>
          <a:xfrm rot="10800000">
            <a:off x="11870333" y="1657215"/>
            <a:ext cx="482569" cy="728592"/>
          </a:xfrm>
          <a:custGeom>
            <a:avLst/>
            <a:gdLst/>
            <a:ahLst/>
            <a:cxnLst/>
            <a:rect l="l" t="t" r="r" b="b"/>
            <a:pathLst>
              <a:path w="6212" h="9379" extrusionOk="0">
                <a:moveTo>
                  <a:pt x="5824" y="0"/>
                </a:moveTo>
                <a:cubicBezTo>
                  <a:pt x="5720" y="0"/>
                  <a:pt x="5564" y="146"/>
                  <a:pt x="5367" y="467"/>
                </a:cubicBezTo>
                <a:cubicBezTo>
                  <a:pt x="5367" y="467"/>
                  <a:pt x="4294" y="3277"/>
                  <a:pt x="2537" y="5579"/>
                </a:cubicBezTo>
                <a:cubicBezTo>
                  <a:pt x="781" y="7901"/>
                  <a:pt x="1" y="8896"/>
                  <a:pt x="98" y="9325"/>
                </a:cubicBezTo>
                <a:cubicBezTo>
                  <a:pt x="107" y="9361"/>
                  <a:pt x="130" y="9379"/>
                  <a:pt x="166" y="9379"/>
                </a:cubicBezTo>
                <a:cubicBezTo>
                  <a:pt x="540" y="9379"/>
                  <a:pt x="2331" y="7483"/>
                  <a:pt x="4235" y="4564"/>
                </a:cubicBezTo>
                <a:cubicBezTo>
                  <a:pt x="5867" y="2039"/>
                  <a:pt x="6211" y="0"/>
                  <a:pt x="5824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84" name="Google Shape;484;p17"/>
          <p:cNvSpPr/>
          <p:nvPr/>
        </p:nvSpPr>
        <p:spPr>
          <a:xfrm rot="10800000">
            <a:off x="10968357" y="245865"/>
            <a:ext cx="1831152" cy="1359692"/>
          </a:xfrm>
          <a:custGeom>
            <a:avLst/>
            <a:gdLst/>
            <a:ahLst/>
            <a:cxnLst/>
            <a:rect l="l" t="t" r="r" b="b"/>
            <a:pathLst>
              <a:path w="23572" h="17503" extrusionOk="0">
                <a:moveTo>
                  <a:pt x="23429" y="1"/>
                </a:moveTo>
                <a:cubicBezTo>
                  <a:pt x="23104" y="1"/>
                  <a:pt x="22049" y="1258"/>
                  <a:pt x="22049" y="1258"/>
                </a:cubicBezTo>
                <a:cubicBezTo>
                  <a:pt x="22049" y="1258"/>
                  <a:pt x="20098" y="4263"/>
                  <a:pt x="16059" y="6312"/>
                </a:cubicBezTo>
                <a:cubicBezTo>
                  <a:pt x="10147" y="9277"/>
                  <a:pt x="8000" y="13726"/>
                  <a:pt x="1" y="14897"/>
                </a:cubicBezTo>
                <a:lnTo>
                  <a:pt x="1" y="17472"/>
                </a:lnTo>
                <a:cubicBezTo>
                  <a:pt x="1" y="17472"/>
                  <a:pt x="201" y="17503"/>
                  <a:pt x="569" y="17503"/>
                </a:cubicBezTo>
                <a:cubicBezTo>
                  <a:pt x="1819" y="17503"/>
                  <a:pt x="5001" y="17153"/>
                  <a:pt x="8800" y="14077"/>
                </a:cubicBezTo>
                <a:cubicBezTo>
                  <a:pt x="13522" y="10273"/>
                  <a:pt x="11025" y="11307"/>
                  <a:pt x="14751" y="8907"/>
                </a:cubicBezTo>
                <a:cubicBezTo>
                  <a:pt x="19590" y="5824"/>
                  <a:pt x="22693" y="2604"/>
                  <a:pt x="23376" y="712"/>
                </a:cubicBezTo>
                <a:cubicBezTo>
                  <a:pt x="23572" y="189"/>
                  <a:pt x="23555" y="1"/>
                  <a:pt x="23429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85" name="Google Shape;485;p17"/>
          <p:cNvSpPr/>
          <p:nvPr/>
        </p:nvSpPr>
        <p:spPr>
          <a:xfrm rot="10800000">
            <a:off x="11876239" y="2255366"/>
            <a:ext cx="359519" cy="947348"/>
          </a:xfrm>
          <a:custGeom>
            <a:avLst/>
            <a:gdLst/>
            <a:ahLst/>
            <a:cxnLst/>
            <a:rect l="l" t="t" r="r" b="b"/>
            <a:pathLst>
              <a:path w="4628" h="12195" extrusionOk="0">
                <a:moveTo>
                  <a:pt x="3537" y="0"/>
                </a:moveTo>
                <a:cubicBezTo>
                  <a:pt x="3460" y="0"/>
                  <a:pt x="3392" y="109"/>
                  <a:pt x="3339" y="355"/>
                </a:cubicBezTo>
                <a:cubicBezTo>
                  <a:pt x="3047" y="1818"/>
                  <a:pt x="3827" y="4823"/>
                  <a:pt x="3066" y="7008"/>
                </a:cubicBezTo>
                <a:cubicBezTo>
                  <a:pt x="2356" y="9067"/>
                  <a:pt x="879" y="9135"/>
                  <a:pt x="687" y="9135"/>
                </a:cubicBezTo>
                <a:cubicBezTo>
                  <a:pt x="674" y="9135"/>
                  <a:pt x="666" y="9135"/>
                  <a:pt x="666" y="9135"/>
                </a:cubicBezTo>
                <a:lnTo>
                  <a:pt x="666" y="9135"/>
                </a:lnTo>
                <a:cubicBezTo>
                  <a:pt x="666" y="9135"/>
                  <a:pt x="0" y="12195"/>
                  <a:pt x="812" y="12195"/>
                </a:cubicBezTo>
                <a:cubicBezTo>
                  <a:pt x="845" y="12195"/>
                  <a:pt x="881" y="12189"/>
                  <a:pt x="920" y="12179"/>
                </a:cubicBezTo>
                <a:cubicBezTo>
                  <a:pt x="979" y="12179"/>
                  <a:pt x="1037" y="12159"/>
                  <a:pt x="1096" y="12140"/>
                </a:cubicBezTo>
                <a:cubicBezTo>
                  <a:pt x="2052" y="11769"/>
                  <a:pt x="3125" y="10676"/>
                  <a:pt x="3847" y="9525"/>
                </a:cubicBezTo>
                <a:cubicBezTo>
                  <a:pt x="4627" y="8296"/>
                  <a:pt x="3964" y="6345"/>
                  <a:pt x="4237" y="4335"/>
                </a:cubicBezTo>
                <a:cubicBezTo>
                  <a:pt x="4480" y="2647"/>
                  <a:pt x="3914" y="0"/>
                  <a:pt x="3537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86" name="Google Shape;486;p17"/>
          <p:cNvSpPr/>
          <p:nvPr/>
        </p:nvSpPr>
        <p:spPr>
          <a:xfrm rot="10800000">
            <a:off x="11497449" y="2529200"/>
            <a:ext cx="206172" cy="1105045"/>
          </a:xfrm>
          <a:custGeom>
            <a:avLst/>
            <a:gdLst/>
            <a:ahLst/>
            <a:cxnLst/>
            <a:rect l="l" t="t" r="r" b="b"/>
            <a:pathLst>
              <a:path w="2654" h="14225" extrusionOk="0">
                <a:moveTo>
                  <a:pt x="550" y="1"/>
                </a:moveTo>
                <a:cubicBezTo>
                  <a:pt x="235" y="1"/>
                  <a:pt x="390" y="2453"/>
                  <a:pt x="937" y="4566"/>
                </a:cubicBezTo>
                <a:cubicBezTo>
                  <a:pt x="1522" y="6829"/>
                  <a:pt x="1366" y="6907"/>
                  <a:pt x="1269" y="8449"/>
                </a:cubicBezTo>
                <a:cubicBezTo>
                  <a:pt x="1190" y="9971"/>
                  <a:pt x="1015" y="10849"/>
                  <a:pt x="605" y="11980"/>
                </a:cubicBezTo>
                <a:cubicBezTo>
                  <a:pt x="195" y="13093"/>
                  <a:pt x="0" y="14224"/>
                  <a:pt x="195" y="14224"/>
                </a:cubicBezTo>
                <a:cubicBezTo>
                  <a:pt x="410" y="14224"/>
                  <a:pt x="917" y="13405"/>
                  <a:pt x="1132" y="12449"/>
                </a:cubicBezTo>
                <a:cubicBezTo>
                  <a:pt x="1366" y="11493"/>
                  <a:pt x="1854" y="10244"/>
                  <a:pt x="2264" y="8683"/>
                </a:cubicBezTo>
                <a:cubicBezTo>
                  <a:pt x="2654" y="7122"/>
                  <a:pt x="2205" y="6576"/>
                  <a:pt x="1971" y="5229"/>
                </a:cubicBezTo>
                <a:cubicBezTo>
                  <a:pt x="1717" y="3903"/>
                  <a:pt x="1288" y="2927"/>
                  <a:pt x="1288" y="1600"/>
                </a:cubicBezTo>
                <a:cubicBezTo>
                  <a:pt x="1288" y="254"/>
                  <a:pt x="625" y="39"/>
                  <a:pt x="625" y="39"/>
                </a:cubicBezTo>
                <a:cubicBezTo>
                  <a:pt x="597" y="13"/>
                  <a:pt x="572" y="1"/>
                  <a:pt x="550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87" name="Google Shape;487;p17"/>
          <p:cNvSpPr/>
          <p:nvPr/>
        </p:nvSpPr>
        <p:spPr>
          <a:xfrm rot="10800000">
            <a:off x="11210949" y="1290764"/>
            <a:ext cx="930880" cy="2083467"/>
          </a:xfrm>
          <a:custGeom>
            <a:avLst/>
            <a:gdLst/>
            <a:ahLst/>
            <a:cxnLst/>
            <a:rect l="l" t="t" r="r" b="b"/>
            <a:pathLst>
              <a:path w="11983" h="26820" extrusionOk="0">
                <a:moveTo>
                  <a:pt x="11125" y="0"/>
                </a:moveTo>
                <a:cubicBezTo>
                  <a:pt x="10902" y="0"/>
                  <a:pt x="11339" y="4260"/>
                  <a:pt x="11339" y="4260"/>
                </a:cubicBezTo>
                <a:cubicBezTo>
                  <a:pt x="11339" y="4260"/>
                  <a:pt x="11495" y="7050"/>
                  <a:pt x="10344" y="9489"/>
                </a:cubicBezTo>
                <a:cubicBezTo>
                  <a:pt x="9193" y="11908"/>
                  <a:pt x="8315" y="13001"/>
                  <a:pt x="8237" y="15850"/>
                </a:cubicBezTo>
                <a:cubicBezTo>
                  <a:pt x="8178" y="18679"/>
                  <a:pt x="6285" y="22776"/>
                  <a:pt x="2715" y="24786"/>
                </a:cubicBezTo>
                <a:cubicBezTo>
                  <a:pt x="1" y="26299"/>
                  <a:pt x="116" y="26820"/>
                  <a:pt x="970" y="26820"/>
                </a:cubicBezTo>
                <a:cubicBezTo>
                  <a:pt x="1240" y="26820"/>
                  <a:pt x="1583" y="26768"/>
                  <a:pt x="1934" y="26679"/>
                </a:cubicBezTo>
                <a:cubicBezTo>
                  <a:pt x="3398" y="26308"/>
                  <a:pt x="4900" y="23362"/>
                  <a:pt x="6832" y="22269"/>
                </a:cubicBezTo>
                <a:cubicBezTo>
                  <a:pt x="8763" y="21176"/>
                  <a:pt x="10266" y="18757"/>
                  <a:pt x="10344" y="16220"/>
                </a:cubicBezTo>
                <a:cubicBezTo>
                  <a:pt x="10422" y="13684"/>
                  <a:pt x="10246" y="12338"/>
                  <a:pt x="11066" y="9801"/>
                </a:cubicBezTo>
                <a:cubicBezTo>
                  <a:pt x="11905" y="7284"/>
                  <a:pt x="11983" y="2933"/>
                  <a:pt x="11339" y="553"/>
                </a:cubicBezTo>
                <a:cubicBezTo>
                  <a:pt x="11237" y="163"/>
                  <a:pt x="11168" y="0"/>
                  <a:pt x="11125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88" name="Google Shape;488;p17"/>
          <p:cNvSpPr/>
          <p:nvPr/>
        </p:nvSpPr>
        <p:spPr>
          <a:xfrm rot="10800000">
            <a:off x="11046573" y="4268290"/>
            <a:ext cx="1189176" cy="1472409"/>
          </a:xfrm>
          <a:custGeom>
            <a:avLst/>
            <a:gdLst/>
            <a:ahLst/>
            <a:cxnLst/>
            <a:rect l="l" t="t" r="r" b="b"/>
            <a:pathLst>
              <a:path w="15308" h="18954" extrusionOk="0">
                <a:moveTo>
                  <a:pt x="206" y="1"/>
                </a:moveTo>
                <a:cubicBezTo>
                  <a:pt x="1" y="1"/>
                  <a:pt x="132" y="179"/>
                  <a:pt x="841" y="635"/>
                </a:cubicBezTo>
                <a:cubicBezTo>
                  <a:pt x="1017" y="732"/>
                  <a:pt x="5563" y="3093"/>
                  <a:pt x="8665" y="8615"/>
                </a:cubicBezTo>
                <a:cubicBezTo>
                  <a:pt x="11768" y="14137"/>
                  <a:pt x="13426" y="17942"/>
                  <a:pt x="14558" y="18820"/>
                </a:cubicBezTo>
                <a:cubicBezTo>
                  <a:pt x="14674" y="18912"/>
                  <a:pt x="14759" y="18954"/>
                  <a:pt x="14817" y="18954"/>
                </a:cubicBezTo>
                <a:cubicBezTo>
                  <a:pt x="15307" y="18954"/>
                  <a:pt x="13800" y="15867"/>
                  <a:pt x="12997" y="14312"/>
                </a:cubicBezTo>
                <a:cubicBezTo>
                  <a:pt x="12080" y="12576"/>
                  <a:pt x="10441" y="7932"/>
                  <a:pt x="9290" y="6118"/>
                </a:cubicBezTo>
                <a:cubicBezTo>
                  <a:pt x="8119" y="4322"/>
                  <a:pt x="5602" y="2781"/>
                  <a:pt x="4236" y="1766"/>
                </a:cubicBezTo>
                <a:cubicBezTo>
                  <a:pt x="3264" y="1086"/>
                  <a:pt x="711" y="1"/>
                  <a:pt x="206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89" name="Google Shape;489;p17"/>
          <p:cNvSpPr/>
          <p:nvPr/>
        </p:nvSpPr>
        <p:spPr>
          <a:xfrm rot="-9150749">
            <a:off x="10993707" y="-116071"/>
            <a:ext cx="930919" cy="2083555"/>
          </a:xfrm>
          <a:custGeom>
            <a:avLst/>
            <a:gdLst/>
            <a:ahLst/>
            <a:cxnLst/>
            <a:rect l="l" t="t" r="r" b="b"/>
            <a:pathLst>
              <a:path w="11983" h="26820" extrusionOk="0">
                <a:moveTo>
                  <a:pt x="11125" y="0"/>
                </a:moveTo>
                <a:cubicBezTo>
                  <a:pt x="10902" y="0"/>
                  <a:pt x="11339" y="4260"/>
                  <a:pt x="11339" y="4260"/>
                </a:cubicBezTo>
                <a:cubicBezTo>
                  <a:pt x="11339" y="4260"/>
                  <a:pt x="11495" y="7050"/>
                  <a:pt x="10344" y="9489"/>
                </a:cubicBezTo>
                <a:cubicBezTo>
                  <a:pt x="9193" y="11908"/>
                  <a:pt x="8315" y="13001"/>
                  <a:pt x="8237" y="15850"/>
                </a:cubicBezTo>
                <a:cubicBezTo>
                  <a:pt x="8178" y="18679"/>
                  <a:pt x="6285" y="22776"/>
                  <a:pt x="2715" y="24786"/>
                </a:cubicBezTo>
                <a:cubicBezTo>
                  <a:pt x="1" y="26299"/>
                  <a:pt x="116" y="26820"/>
                  <a:pt x="970" y="26820"/>
                </a:cubicBezTo>
                <a:cubicBezTo>
                  <a:pt x="1240" y="26820"/>
                  <a:pt x="1583" y="26768"/>
                  <a:pt x="1934" y="26679"/>
                </a:cubicBezTo>
                <a:cubicBezTo>
                  <a:pt x="3398" y="26308"/>
                  <a:pt x="4900" y="23362"/>
                  <a:pt x="6832" y="22269"/>
                </a:cubicBezTo>
                <a:cubicBezTo>
                  <a:pt x="8763" y="21176"/>
                  <a:pt x="10266" y="18757"/>
                  <a:pt x="10344" y="16220"/>
                </a:cubicBezTo>
                <a:cubicBezTo>
                  <a:pt x="10422" y="13684"/>
                  <a:pt x="10246" y="12338"/>
                  <a:pt x="11066" y="9801"/>
                </a:cubicBezTo>
                <a:cubicBezTo>
                  <a:pt x="11905" y="7284"/>
                  <a:pt x="11983" y="2933"/>
                  <a:pt x="11339" y="553"/>
                </a:cubicBezTo>
                <a:cubicBezTo>
                  <a:pt x="11237" y="163"/>
                  <a:pt x="11168" y="0"/>
                  <a:pt x="1112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90" name="Google Shape;490;p17"/>
          <p:cNvSpPr/>
          <p:nvPr/>
        </p:nvSpPr>
        <p:spPr>
          <a:xfrm rot="7554719">
            <a:off x="10571325" y="3558024"/>
            <a:ext cx="1551584" cy="3472709"/>
          </a:xfrm>
          <a:custGeom>
            <a:avLst/>
            <a:gdLst/>
            <a:ahLst/>
            <a:cxnLst/>
            <a:rect l="l" t="t" r="r" b="b"/>
            <a:pathLst>
              <a:path w="11983" h="26820" extrusionOk="0">
                <a:moveTo>
                  <a:pt x="11125" y="0"/>
                </a:moveTo>
                <a:cubicBezTo>
                  <a:pt x="10902" y="0"/>
                  <a:pt x="11339" y="4260"/>
                  <a:pt x="11339" y="4260"/>
                </a:cubicBezTo>
                <a:cubicBezTo>
                  <a:pt x="11339" y="4260"/>
                  <a:pt x="11495" y="7050"/>
                  <a:pt x="10344" y="9489"/>
                </a:cubicBezTo>
                <a:cubicBezTo>
                  <a:pt x="9193" y="11908"/>
                  <a:pt x="8315" y="13001"/>
                  <a:pt x="8237" y="15850"/>
                </a:cubicBezTo>
                <a:cubicBezTo>
                  <a:pt x="8178" y="18679"/>
                  <a:pt x="6285" y="22776"/>
                  <a:pt x="2715" y="24786"/>
                </a:cubicBezTo>
                <a:cubicBezTo>
                  <a:pt x="1" y="26299"/>
                  <a:pt x="116" y="26820"/>
                  <a:pt x="970" y="26820"/>
                </a:cubicBezTo>
                <a:cubicBezTo>
                  <a:pt x="1240" y="26820"/>
                  <a:pt x="1583" y="26768"/>
                  <a:pt x="1934" y="26679"/>
                </a:cubicBezTo>
                <a:cubicBezTo>
                  <a:pt x="3398" y="26308"/>
                  <a:pt x="4900" y="23362"/>
                  <a:pt x="6832" y="22269"/>
                </a:cubicBezTo>
                <a:cubicBezTo>
                  <a:pt x="8763" y="21176"/>
                  <a:pt x="10266" y="18757"/>
                  <a:pt x="10344" y="16220"/>
                </a:cubicBezTo>
                <a:cubicBezTo>
                  <a:pt x="10422" y="13684"/>
                  <a:pt x="10246" y="12338"/>
                  <a:pt x="11066" y="9801"/>
                </a:cubicBezTo>
                <a:cubicBezTo>
                  <a:pt x="11905" y="7284"/>
                  <a:pt x="11983" y="2933"/>
                  <a:pt x="11339" y="553"/>
                </a:cubicBezTo>
                <a:cubicBezTo>
                  <a:pt x="11237" y="163"/>
                  <a:pt x="11168" y="0"/>
                  <a:pt x="1112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91" name="Google Shape;491;p17"/>
          <p:cNvSpPr/>
          <p:nvPr/>
        </p:nvSpPr>
        <p:spPr>
          <a:xfrm rot="459677">
            <a:off x="568584" y="-155593"/>
            <a:ext cx="915989" cy="749199"/>
          </a:xfrm>
          <a:custGeom>
            <a:avLst/>
            <a:gdLst/>
            <a:ahLst/>
            <a:cxnLst/>
            <a:rect l="l" t="t" r="r" b="b"/>
            <a:pathLst>
              <a:path w="6398" h="5233" extrusionOk="0">
                <a:moveTo>
                  <a:pt x="20" y="0"/>
                </a:moveTo>
                <a:cubicBezTo>
                  <a:pt x="7" y="0"/>
                  <a:pt x="1" y="1"/>
                  <a:pt x="1" y="1"/>
                </a:cubicBezTo>
                <a:lnTo>
                  <a:pt x="1" y="1445"/>
                </a:lnTo>
                <a:cubicBezTo>
                  <a:pt x="1" y="1445"/>
                  <a:pt x="2244" y="2401"/>
                  <a:pt x="5035" y="4684"/>
                </a:cubicBezTo>
                <a:cubicBezTo>
                  <a:pt x="5508" y="5069"/>
                  <a:pt x="5796" y="5232"/>
                  <a:pt x="5931" y="5232"/>
                </a:cubicBezTo>
                <a:cubicBezTo>
                  <a:pt x="6397" y="5232"/>
                  <a:pt x="5034" y="3283"/>
                  <a:pt x="3142" y="1816"/>
                </a:cubicBezTo>
                <a:cubicBezTo>
                  <a:pt x="929" y="80"/>
                  <a:pt x="146" y="0"/>
                  <a:pt x="20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92" name="Google Shape;492;p17"/>
          <p:cNvSpPr/>
          <p:nvPr/>
        </p:nvSpPr>
        <p:spPr>
          <a:xfrm>
            <a:off x="1429252" y="782216"/>
            <a:ext cx="507349" cy="711501"/>
          </a:xfrm>
          <a:custGeom>
            <a:avLst/>
            <a:gdLst/>
            <a:ahLst/>
            <a:cxnLst/>
            <a:rect l="l" t="t" r="r" b="b"/>
            <a:pathLst>
              <a:path w="6531" h="9159" extrusionOk="0">
                <a:moveTo>
                  <a:pt x="189" y="0"/>
                </a:moveTo>
                <a:cubicBezTo>
                  <a:pt x="0" y="0"/>
                  <a:pt x="8" y="220"/>
                  <a:pt x="303" y="668"/>
                </a:cubicBezTo>
                <a:cubicBezTo>
                  <a:pt x="303" y="668"/>
                  <a:pt x="2391" y="2815"/>
                  <a:pt x="3795" y="5371"/>
                </a:cubicBezTo>
                <a:cubicBezTo>
                  <a:pt x="5181" y="7927"/>
                  <a:pt x="5747" y="9058"/>
                  <a:pt x="6156" y="9156"/>
                </a:cubicBezTo>
                <a:cubicBezTo>
                  <a:pt x="6164" y="9158"/>
                  <a:pt x="6171" y="9159"/>
                  <a:pt x="6177" y="9159"/>
                </a:cubicBezTo>
                <a:cubicBezTo>
                  <a:pt x="6530" y="9159"/>
                  <a:pt x="5553" y="6581"/>
                  <a:pt x="3542" y="3420"/>
                </a:cubicBezTo>
                <a:cubicBezTo>
                  <a:pt x="2112" y="1173"/>
                  <a:pt x="626" y="0"/>
                  <a:pt x="189" y="0"/>
                </a:cubicBezTo>
                <a:close/>
              </a:path>
            </a:pathLst>
          </a:custGeom>
          <a:solidFill>
            <a:srgbClr val="740FA3">
              <a:alpha val="1644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93" name="Google Shape;493;p17"/>
          <p:cNvSpPr/>
          <p:nvPr/>
        </p:nvSpPr>
        <p:spPr>
          <a:xfrm rot="-6722857">
            <a:off x="10350573" y="-85161"/>
            <a:ext cx="884308" cy="1240144"/>
          </a:xfrm>
          <a:custGeom>
            <a:avLst/>
            <a:gdLst/>
            <a:ahLst/>
            <a:cxnLst/>
            <a:rect l="l" t="t" r="r" b="b"/>
            <a:pathLst>
              <a:path w="6531" h="9159" extrusionOk="0">
                <a:moveTo>
                  <a:pt x="189" y="0"/>
                </a:moveTo>
                <a:cubicBezTo>
                  <a:pt x="0" y="0"/>
                  <a:pt x="8" y="220"/>
                  <a:pt x="303" y="668"/>
                </a:cubicBezTo>
                <a:cubicBezTo>
                  <a:pt x="303" y="668"/>
                  <a:pt x="2391" y="2815"/>
                  <a:pt x="3795" y="5371"/>
                </a:cubicBezTo>
                <a:cubicBezTo>
                  <a:pt x="5181" y="7927"/>
                  <a:pt x="5747" y="9058"/>
                  <a:pt x="6156" y="9156"/>
                </a:cubicBezTo>
                <a:cubicBezTo>
                  <a:pt x="6164" y="9158"/>
                  <a:pt x="6171" y="9159"/>
                  <a:pt x="6177" y="9159"/>
                </a:cubicBezTo>
                <a:cubicBezTo>
                  <a:pt x="6530" y="9159"/>
                  <a:pt x="5553" y="6581"/>
                  <a:pt x="3542" y="3420"/>
                </a:cubicBezTo>
                <a:cubicBezTo>
                  <a:pt x="2112" y="1173"/>
                  <a:pt x="626" y="0"/>
                  <a:pt x="189" y="0"/>
                </a:cubicBezTo>
                <a:close/>
              </a:path>
            </a:pathLst>
          </a:custGeom>
          <a:solidFill>
            <a:srgbClr val="740FA3">
              <a:alpha val="1644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494" name="Google Shape;494;p17"/>
          <p:cNvGrpSpPr/>
          <p:nvPr/>
        </p:nvGrpSpPr>
        <p:grpSpPr>
          <a:xfrm>
            <a:off x="4579800" y="-1510997"/>
            <a:ext cx="3032400" cy="9906700"/>
            <a:chOff x="3421695" y="-1133248"/>
            <a:chExt cx="2274300" cy="7430025"/>
          </a:xfrm>
        </p:grpSpPr>
        <p:grpSp>
          <p:nvGrpSpPr>
            <p:cNvPr id="495" name="Google Shape;495;p17"/>
            <p:cNvGrpSpPr/>
            <p:nvPr/>
          </p:nvGrpSpPr>
          <p:grpSpPr>
            <a:xfrm>
              <a:off x="3421695" y="-1133248"/>
              <a:ext cx="2274300" cy="2274300"/>
              <a:chOff x="-1087568" y="-1126448"/>
              <a:chExt cx="2274300" cy="2274300"/>
            </a:xfrm>
          </p:grpSpPr>
          <p:sp>
            <p:nvSpPr>
              <p:cNvPr id="496" name="Google Shape;496;p17"/>
              <p:cNvSpPr/>
              <p:nvPr/>
            </p:nvSpPr>
            <p:spPr>
              <a:xfrm>
                <a:off x="-666048" y="-704929"/>
                <a:ext cx="1431300" cy="14313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97" name="Google Shape;497;p17"/>
              <p:cNvSpPr/>
              <p:nvPr/>
            </p:nvSpPr>
            <p:spPr>
              <a:xfrm>
                <a:off x="-888188" y="-927068"/>
                <a:ext cx="1875600" cy="1875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98" name="Google Shape;498;p17"/>
              <p:cNvSpPr/>
              <p:nvPr/>
            </p:nvSpPr>
            <p:spPr>
              <a:xfrm>
                <a:off x="-1087568" y="-1126448"/>
                <a:ext cx="2274300" cy="22743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499" name="Google Shape;499;p17"/>
              <p:cNvSpPr/>
              <p:nvPr/>
            </p:nvSpPr>
            <p:spPr>
              <a:xfrm>
                <a:off x="-462675" y="-474825"/>
                <a:ext cx="1024500" cy="10245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500" name="Google Shape;500;p17"/>
            <p:cNvGrpSpPr/>
            <p:nvPr/>
          </p:nvGrpSpPr>
          <p:grpSpPr>
            <a:xfrm>
              <a:off x="3421695" y="4022477"/>
              <a:ext cx="2274300" cy="2274300"/>
              <a:chOff x="-1087568" y="-1126448"/>
              <a:chExt cx="2274300" cy="2274300"/>
            </a:xfrm>
          </p:grpSpPr>
          <p:sp>
            <p:nvSpPr>
              <p:cNvPr id="501" name="Google Shape;501;p17"/>
              <p:cNvSpPr/>
              <p:nvPr/>
            </p:nvSpPr>
            <p:spPr>
              <a:xfrm>
                <a:off x="-666048" y="-704929"/>
                <a:ext cx="1431300" cy="14313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02" name="Google Shape;502;p17"/>
              <p:cNvSpPr/>
              <p:nvPr/>
            </p:nvSpPr>
            <p:spPr>
              <a:xfrm>
                <a:off x="-888188" y="-927068"/>
                <a:ext cx="1875600" cy="1875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03" name="Google Shape;503;p17"/>
              <p:cNvSpPr/>
              <p:nvPr/>
            </p:nvSpPr>
            <p:spPr>
              <a:xfrm>
                <a:off x="-1087568" y="-1126448"/>
                <a:ext cx="2274300" cy="22743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04" name="Google Shape;504;p17"/>
              <p:cNvSpPr/>
              <p:nvPr/>
            </p:nvSpPr>
            <p:spPr>
              <a:xfrm>
                <a:off x="-462675" y="-474825"/>
                <a:ext cx="1024500" cy="10245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sp>
        <p:nvSpPr>
          <p:cNvPr id="505" name="Google Shape;505;p17"/>
          <p:cNvSpPr/>
          <p:nvPr/>
        </p:nvSpPr>
        <p:spPr>
          <a:xfrm>
            <a:off x="11615549" y="3645852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06" name="Google Shape;506;p17"/>
          <p:cNvSpPr/>
          <p:nvPr/>
        </p:nvSpPr>
        <p:spPr>
          <a:xfrm>
            <a:off x="334067" y="5989485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07" name="Google Shape;507;p17"/>
          <p:cNvSpPr/>
          <p:nvPr/>
        </p:nvSpPr>
        <p:spPr>
          <a:xfrm>
            <a:off x="7227768" y="5929085"/>
            <a:ext cx="384425" cy="509308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08" name="Google Shape;508;p17"/>
          <p:cNvSpPr/>
          <p:nvPr/>
        </p:nvSpPr>
        <p:spPr>
          <a:xfrm>
            <a:off x="4501783" y="269767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09" name="Google Shape;509;p17"/>
          <p:cNvSpPr/>
          <p:nvPr/>
        </p:nvSpPr>
        <p:spPr>
          <a:xfrm>
            <a:off x="439879" y="5053468"/>
            <a:ext cx="80035" cy="79989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10" name="Google Shape;510;p17"/>
          <p:cNvSpPr/>
          <p:nvPr/>
        </p:nvSpPr>
        <p:spPr>
          <a:xfrm>
            <a:off x="223983" y="581451"/>
            <a:ext cx="159372" cy="1593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11" name="Google Shape;511;p17"/>
          <p:cNvSpPr/>
          <p:nvPr/>
        </p:nvSpPr>
        <p:spPr>
          <a:xfrm>
            <a:off x="11379498" y="6226094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12" name="Google Shape;512;p17"/>
          <p:cNvSpPr/>
          <p:nvPr/>
        </p:nvSpPr>
        <p:spPr>
          <a:xfrm>
            <a:off x="11040034" y="964534"/>
            <a:ext cx="384425" cy="509308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13" name="Google Shape;513;p17"/>
          <p:cNvSpPr/>
          <p:nvPr/>
        </p:nvSpPr>
        <p:spPr>
          <a:xfrm>
            <a:off x="6258171" y="6518414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14" name="Google Shape;514;p17"/>
          <p:cNvSpPr/>
          <p:nvPr/>
        </p:nvSpPr>
        <p:spPr>
          <a:xfrm>
            <a:off x="1317583" y="3952367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15" name="Google Shape;515;p17"/>
          <p:cNvSpPr/>
          <p:nvPr/>
        </p:nvSpPr>
        <p:spPr>
          <a:xfrm>
            <a:off x="5209579" y="6438402"/>
            <a:ext cx="80035" cy="79989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16" name="Google Shape;516;p17"/>
          <p:cNvSpPr/>
          <p:nvPr/>
        </p:nvSpPr>
        <p:spPr>
          <a:xfrm>
            <a:off x="6672179" y="311735"/>
            <a:ext cx="80035" cy="79989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17" name="Google Shape;517;p17"/>
          <p:cNvSpPr/>
          <p:nvPr/>
        </p:nvSpPr>
        <p:spPr>
          <a:xfrm>
            <a:off x="11636379" y="606668"/>
            <a:ext cx="80035" cy="79989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166385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8900732" scaled="0"/>
        </a:gradFill>
        <a:effectLst/>
      </p:bgPr>
    </p:bg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18"/>
          <p:cNvSpPr txBox="1">
            <a:spLocks noGrp="1"/>
          </p:cNvSpPr>
          <p:nvPr>
            <p:ph type="title"/>
          </p:nvPr>
        </p:nvSpPr>
        <p:spPr>
          <a:xfrm>
            <a:off x="986833" y="609600"/>
            <a:ext cx="10234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520" name="Google Shape;520;p18"/>
          <p:cNvSpPr/>
          <p:nvPr/>
        </p:nvSpPr>
        <p:spPr>
          <a:xfrm rot="-6329527">
            <a:off x="10942552" y="-380381"/>
            <a:ext cx="1399889" cy="1567584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21" name="Google Shape;521;p18"/>
          <p:cNvSpPr/>
          <p:nvPr/>
        </p:nvSpPr>
        <p:spPr>
          <a:xfrm rot="-9560678">
            <a:off x="-413771" y="-219980"/>
            <a:ext cx="1481644" cy="1246781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22" name="Google Shape;522;p18"/>
          <p:cNvSpPr/>
          <p:nvPr/>
        </p:nvSpPr>
        <p:spPr>
          <a:xfrm rot="5400000">
            <a:off x="5208091" y="26358"/>
            <a:ext cx="1808685" cy="12389301"/>
          </a:xfrm>
          <a:custGeom>
            <a:avLst/>
            <a:gdLst/>
            <a:ahLst/>
            <a:cxnLst/>
            <a:rect l="l" t="t" r="r" b="b"/>
            <a:pathLst>
              <a:path w="15551" h="78516" extrusionOk="0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23" name="Google Shape;523;p18"/>
          <p:cNvSpPr/>
          <p:nvPr/>
        </p:nvSpPr>
        <p:spPr>
          <a:xfrm rot="4470473">
            <a:off x="-242682" y="5670823"/>
            <a:ext cx="1399889" cy="1567584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24" name="Google Shape;524;p18"/>
          <p:cNvSpPr/>
          <p:nvPr/>
        </p:nvSpPr>
        <p:spPr>
          <a:xfrm rot="-8584896">
            <a:off x="11295624" y="5566879"/>
            <a:ext cx="1358709" cy="1143269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00C970">
              <a:alpha val="1377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25" name="Google Shape;525;p18"/>
          <p:cNvSpPr/>
          <p:nvPr/>
        </p:nvSpPr>
        <p:spPr>
          <a:xfrm flipH="1">
            <a:off x="355435" y="3659252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26" name="Google Shape;526;p18"/>
          <p:cNvSpPr/>
          <p:nvPr/>
        </p:nvSpPr>
        <p:spPr>
          <a:xfrm flipH="1">
            <a:off x="11678710" y="1438134"/>
            <a:ext cx="384425" cy="509308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27" name="Google Shape;527;p18"/>
          <p:cNvSpPr/>
          <p:nvPr/>
        </p:nvSpPr>
        <p:spPr>
          <a:xfrm flipH="1">
            <a:off x="732265" y="6429934"/>
            <a:ext cx="159372" cy="1593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28" name="Google Shape;528;p18"/>
          <p:cNvSpPr/>
          <p:nvPr/>
        </p:nvSpPr>
        <p:spPr>
          <a:xfrm flipH="1">
            <a:off x="11621951" y="5464652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29" name="Google Shape;529;p18"/>
          <p:cNvSpPr/>
          <p:nvPr/>
        </p:nvSpPr>
        <p:spPr>
          <a:xfrm flipH="1">
            <a:off x="559046" y="199361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30" name="Google Shape;530;p18"/>
          <p:cNvSpPr/>
          <p:nvPr/>
        </p:nvSpPr>
        <p:spPr>
          <a:xfrm flipH="1">
            <a:off x="9708720" y="6570784"/>
            <a:ext cx="80035" cy="79989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31" name="Google Shape;531;p18"/>
          <p:cNvSpPr/>
          <p:nvPr/>
        </p:nvSpPr>
        <p:spPr>
          <a:xfrm flipH="1">
            <a:off x="11087635" y="577818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32" name="Google Shape;532;p18"/>
          <p:cNvSpPr/>
          <p:nvPr/>
        </p:nvSpPr>
        <p:spPr>
          <a:xfrm flipH="1">
            <a:off x="10460487" y="411651"/>
            <a:ext cx="80035" cy="79989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33" name="Google Shape;533;p18"/>
          <p:cNvSpPr/>
          <p:nvPr/>
        </p:nvSpPr>
        <p:spPr>
          <a:xfrm flipH="1">
            <a:off x="11791231" y="594851"/>
            <a:ext cx="159372" cy="1593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34" name="Google Shape;534;p18"/>
          <p:cNvSpPr/>
          <p:nvPr/>
        </p:nvSpPr>
        <p:spPr>
          <a:xfrm flipH="1">
            <a:off x="1240146" y="6360461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35" name="Google Shape;535;p18"/>
          <p:cNvSpPr/>
          <p:nvPr/>
        </p:nvSpPr>
        <p:spPr>
          <a:xfrm flipH="1">
            <a:off x="145420" y="594851"/>
            <a:ext cx="80035" cy="79989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36" name="Google Shape;536;p18"/>
          <p:cNvSpPr txBox="1">
            <a:spLocks noGrp="1"/>
          </p:cNvSpPr>
          <p:nvPr>
            <p:ph type="subTitle" idx="1"/>
          </p:nvPr>
        </p:nvSpPr>
        <p:spPr>
          <a:xfrm>
            <a:off x="1002533" y="3529333"/>
            <a:ext cx="2524800" cy="67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600"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537" name="Google Shape;537;p18"/>
          <p:cNvSpPr txBox="1">
            <a:spLocks noGrp="1"/>
          </p:cNvSpPr>
          <p:nvPr>
            <p:ph type="subTitle" idx="2"/>
          </p:nvPr>
        </p:nvSpPr>
        <p:spPr>
          <a:xfrm>
            <a:off x="1168333" y="4783767"/>
            <a:ext cx="2193200" cy="82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538" name="Google Shape;538;p18"/>
          <p:cNvSpPr txBox="1">
            <a:spLocks noGrp="1"/>
          </p:cNvSpPr>
          <p:nvPr>
            <p:ph type="subTitle" idx="3"/>
          </p:nvPr>
        </p:nvSpPr>
        <p:spPr>
          <a:xfrm>
            <a:off x="3661633" y="3529333"/>
            <a:ext cx="2524800" cy="67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600"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539" name="Google Shape;539;p18"/>
          <p:cNvSpPr txBox="1">
            <a:spLocks noGrp="1"/>
          </p:cNvSpPr>
          <p:nvPr>
            <p:ph type="subTitle" idx="4"/>
          </p:nvPr>
        </p:nvSpPr>
        <p:spPr>
          <a:xfrm>
            <a:off x="3827433" y="4783767"/>
            <a:ext cx="2193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540" name="Google Shape;540;p18"/>
          <p:cNvSpPr txBox="1">
            <a:spLocks noGrp="1"/>
          </p:cNvSpPr>
          <p:nvPr>
            <p:ph type="subTitle" idx="5"/>
          </p:nvPr>
        </p:nvSpPr>
        <p:spPr>
          <a:xfrm>
            <a:off x="6320717" y="3529333"/>
            <a:ext cx="2524800" cy="67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600"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541" name="Google Shape;541;p18"/>
          <p:cNvSpPr txBox="1">
            <a:spLocks noGrp="1"/>
          </p:cNvSpPr>
          <p:nvPr>
            <p:ph type="subTitle" idx="6"/>
          </p:nvPr>
        </p:nvSpPr>
        <p:spPr>
          <a:xfrm>
            <a:off x="6486533" y="4783767"/>
            <a:ext cx="2193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542" name="Google Shape;542;p18"/>
          <p:cNvSpPr txBox="1">
            <a:spLocks noGrp="1"/>
          </p:cNvSpPr>
          <p:nvPr>
            <p:ph type="subTitle" idx="7"/>
          </p:nvPr>
        </p:nvSpPr>
        <p:spPr>
          <a:xfrm>
            <a:off x="788333" y="4241133"/>
            <a:ext cx="2953200" cy="5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543" name="Google Shape;543;p18"/>
          <p:cNvSpPr txBox="1">
            <a:spLocks noGrp="1"/>
          </p:cNvSpPr>
          <p:nvPr>
            <p:ph type="subTitle" idx="8"/>
          </p:nvPr>
        </p:nvSpPr>
        <p:spPr>
          <a:xfrm>
            <a:off x="3447439" y="4241133"/>
            <a:ext cx="2953200" cy="5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544" name="Google Shape;544;p18"/>
          <p:cNvSpPr txBox="1">
            <a:spLocks noGrp="1"/>
          </p:cNvSpPr>
          <p:nvPr>
            <p:ph type="subTitle" idx="9"/>
          </p:nvPr>
        </p:nvSpPr>
        <p:spPr>
          <a:xfrm>
            <a:off x="6106545" y="4241133"/>
            <a:ext cx="2953200" cy="5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545" name="Google Shape;545;p18"/>
          <p:cNvSpPr txBox="1">
            <a:spLocks noGrp="1"/>
          </p:cNvSpPr>
          <p:nvPr>
            <p:ph type="subTitle" idx="13"/>
          </p:nvPr>
        </p:nvSpPr>
        <p:spPr>
          <a:xfrm>
            <a:off x="8979851" y="3529333"/>
            <a:ext cx="2524800" cy="67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600"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546" name="Google Shape;546;p18"/>
          <p:cNvSpPr txBox="1">
            <a:spLocks noGrp="1"/>
          </p:cNvSpPr>
          <p:nvPr>
            <p:ph type="subTitle" idx="14"/>
          </p:nvPr>
        </p:nvSpPr>
        <p:spPr>
          <a:xfrm>
            <a:off x="9145651" y="4783767"/>
            <a:ext cx="2193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547" name="Google Shape;547;p18"/>
          <p:cNvSpPr txBox="1">
            <a:spLocks noGrp="1"/>
          </p:cNvSpPr>
          <p:nvPr>
            <p:ph type="subTitle" idx="15"/>
          </p:nvPr>
        </p:nvSpPr>
        <p:spPr>
          <a:xfrm>
            <a:off x="8765651" y="4241133"/>
            <a:ext cx="2953200" cy="5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5029993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Numbers and text 1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5400700" scaled="0"/>
        </a:gradFill>
        <a:effectLst/>
      </p:bgPr>
    </p:bg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19"/>
          <p:cNvSpPr txBox="1">
            <a:spLocks noGrp="1"/>
          </p:cNvSpPr>
          <p:nvPr>
            <p:ph type="title" hasCustomPrompt="1"/>
          </p:nvPr>
        </p:nvSpPr>
        <p:spPr>
          <a:xfrm>
            <a:off x="2351484" y="610400"/>
            <a:ext cx="7489200" cy="11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72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9pPr>
          </a:lstStyle>
          <a:p>
            <a:r>
              <a:t>xx%</a:t>
            </a:r>
          </a:p>
        </p:txBody>
      </p:sp>
      <p:sp>
        <p:nvSpPr>
          <p:cNvPr id="550" name="Google Shape;550;p19"/>
          <p:cNvSpPr txBox="1">
            <a:spLocks noGrp="1"/>
          </p:cNvSpPr>
          <p:nvPr>
            <p:ph type="subTitle" idx="1"/>
          </p:nvPr>
        </p:nvSpPr>
        <p:spPr>
          <a:xfrm>
            <a:off x="3368000" y="1631567"/>
            <a:ext cx="5456000" cy="51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551" name="Google Shape;551;p19"/>
          <p:cNvSpPr txBox="1">
            <a:spLocks noGrp="1"/>
          </p:cNvSpPr>
          <p:nvPr>
            <p:ph type="title" idx="2" hasCustomPrompt="1"/>
          </p:nvPr>
        </p:nvSpPr>
        <p:spPr>
          <a:xfrm>
            <a:off x="2351317" y="2622084"/>
            <a:ext cx="7489200" cy="11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72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9pPr>
          </a:lstStyle>
          <a:p>
            <a:r>
              <a:t>xx%</a:t>
            </a:r>
          </a:p>
        </p:txBody>
      </p:sp>
      <p:sp>
        <p:nvSpPr>
          <p:cNvPr id="552" name="Google Shape;552;p19"/>
          <p:cNvSpPr txBox="1">
            <a:spLocks noGrp="1"/>
          </p:cNvSpPr>
          <p:nvPr>
            <p:ph type="subTitle" idx="3"/>
          </p:nvPr>
        </p:nvSpPr>
        <p:spPr>
          <a:xfrm>
            <a:off x="3368000" y="3643251"/>
            <a:ext cx="5456000" cy="51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553" name="Google Shape;553;p19"/>
          <p:cNvSpPr txBox="1">
            <a:spLocks noGrp="1"/>
          </p:cNvSpPr>
          <p:nvPr>
            <p:ph type="title" idx="4" hasCustomPrompt="1"/>
          </p:nvPr>
        </p:nvSpPr>
        <p:spPr>
          <a:xfrm>
            <a:off x="2351484" y="4633767"/>
            <a:ext cx="7489200" cy="11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72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9pPr>
          </a:lstStyle>
          <a:p>
            <a:r>
              <a:t>xx%</a:t>
            </a:r>
          </a:p>
        </p:txBody>
      </p:sp>
      <p:sp>
        <p:nvSpPr>
          <p:cNvPr id="554" name="Google Shape;554;p19"/>
          <p:cNvSpPr txBox="1">
            <a:spLocks noGrp="1"/>
          </p:cNvSpPr>
          <p:nvPr>
            <p:ph type="subTitle" idx="5"/>
          </p:nvPr>
        </p:nvSpPr>
        <p:spPr>
          <a:xfrm>
            <a:off x="3368000" y="5654933"/>
            <a:ext cx="5456000" cy="51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555" name="Google Shape;555;p19"/>
          <p:cNvSpPr/>
          <p:nvPr/>
        </p:nvSpPr>
        <p:spPr>
          <a:xfrm flipH="1">
            <a:off x="3214333" y="3405763"/>
            <a:ext cx="35521" cy="39971"/>
          </a:xfrm>
          <a:custGeom>
            <a:avLst/>
            <a:gdLst/>
            <a:ahLst/>
            <a:cxnLst/>
            <a:rect l="l" t="t" r="r" b="b"/>
            <a:pathLst>
              <a:path w="423" h="476" extrusionOk="0">
                <a:moveTo>
                  <a:pt x="1" y="1"/>
                </a:moveTo>
                <a:lnTo>
                  <a:pt x="1" y="475"/>
                </a:lnTo>
                <a:lnTo>
                  <a:pt x="277" y="475"/>
                </a:lnTo>
                <a:cubicBezTo>
                  <a:pt x="354" y="475"/>
                  <a:pt x="422" y="407"/>
                  <a:pt x="422" y="330"/>
                </a:cubicBezTo>
                <a:lnTo>
                  <a:pt x="422" y="1"/>
                </a:lnTo>
                <a:close/>
              </a:path>
            </a:pathLst>
          </a:custGeom>
          <a:solidFill>
            <a:srgbClr val="132B5F">
              <a:alpha val="28000"/>
            </a:srgbClr>
          </a:solidFill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56" name="Google Shape;556;p19"/>
          <p:cNvSpPr/>
          <p:nvPr/>
        </p:nvSpPr>
        <p:spPr>
          <a:xfrm>
            <a:off x="12090515" y="651323"/>
            <a:ext cx="6964" cy="48747"/>
          </a:xfrm>
          <a:custGeom>
            <a:avLst/>
            <a:gdLst/>
            <a:ahLst/>
            <a:cxnLst/>
            <a:rect l="l" t="t" r="r" b="b"/>
            <a:pathLst>
              <a:path w="32" h="224" extrusionOk="0">
                <a:moveTo>
                  <a:pt x="32" y="0"/>
                </a:moveTo>
                <a:cubicBezTo>
                  <a:pt x="9" y="45"/>
                  <a:pt x="0" y="90"/>
                  <a:pt x="0" y="121"/>
                </a:cubicBezTo>
                <a:cubicBezTo>
                  <a:pt x="0" y="161"/>
                  <a:pt x="9" y="192"/>
                  <a:pt x="32" y="224"/>
                </a:cubicBezTo>
                <a:lnTo>
                  <a:pt x="32" y="0"/>
                </a:lnTo>
                <a:close/>
              </a:path>
            </a:pathLst>
          </a:custGeom>
          <a:solidFill>
            <a:srgbClr val="0606B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</p:txBody>
      </p:sp>
      <p:sp>
        <p:nvSpPr>
          <p:cNvPr id="557" name="Google Shape;557;p19"/>
          <p:cNvSpPr/>
          <p:nvPr/>
        </p:nvSpPr>
        <p:spPr>
          <a:xfrm>
            <a:off x="11266757" y="1120604"/>
            <a:ext cx="936311" cy="2600189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58" name="Google Shape;558;p19"/>
          <p:cNvSpPr/>
          <p:nvPr/>
        </p:nvSpPr>
        <p:spPr>
          <a:xfrm>
            <a:off x="10120061" y="6002214"/>
            <a:ext cx="1174051" cy="987956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59" name="Google Shape;559;p19"/>
          <p:cNvSpPr/>
          <p:nvPr/>
        </p:nvSpPr>
        <p:spPr>
          <a:xfrm rot="-929517">
            <a:off x="11270078" y="5975613"/>
            <a:ext cx="929681" cy="1041168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60" name="Google Shape;560;p19"/>
          <p:cNvSpPr/>
          <p:nvPr/>
        </p:nvSpPr>
        <p:spPr>
          <a:xfrm>
            <a:off x="11123573" y="-246451"/>
            <a:ext cx="1076529" cy="2471660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61" name="Google Shape;561;p19"/>
          <p:cNvSpPr/>
          <p:nvPr/>
        </p:nvSpPr>
        <p:spPr>
          <a:xfrm>
            <a:off x="43064" y="-30504"/>
            <a:ext cx="898221" cy="1447104"/>
          </a:xfrm>
          <a:custGeom>
            <a:avLst/>
            <a:gdLst/>
            <a:ahLst/>
            <a:cxnLst/>
            <a:rect l="l" t="t" r="r" b="b"/>
            <a:pathLst>
              <a:path w="9714" h="15650" extrusionOk="0">
                <a:moveTo>
                  <a:pt x="9191" y="1"/>
                </a:moveTo>
                <a:lnTo>
                  <a:pt x="1" y="372"/>
                </a:lnTo>
                <a:cubicBezTo>
                  <a:pt x="1" y="372"/>
                  <a:pt x="3884" y="2537"/>
                  <a:pt x="3923" y="4235"/>
                </a:cubicBezTo>
                <a:cubicBezTo>
                  <a:pt x="4001" y="5952"/>
                  <a:pt x="3415" y="8566"/>
                  <a:pt x="5269" y="9464"/>
                </a:cubicBezTo>
                <a:cubicBezTo>
                  <a:pt x="8235" y="10888"/>
                  <a:pt x="7142" y="14947"/>
                  <a:pt x="7806" y="15493"/>
                </a:cubicBezTo>
                <a:cubicBezTo>
                  <a:pt x="7932" y="15600"/>
                  <a:pt x="8053" y="15649"/>
                  <a:pt x="8169" y="15649"/>
                </a:cubicBezTo>
                <a:cubicBezTo>
                  <a:pt x="9132" y="15649"/>
                  <a:pt x="9713" y="12264"/>
                  <a:pt x="9191" y="10401"/>
                </a:cubicBezTo>
                <a:cubicBezTo>
                  <a:pt x="8215" y="6908"/>
                  <a:pt x="7162" y="5386"/>
                  <a:pt x="7493" y="3610"/>
                </a:cubicBezTo>
                <a:cubicBezTo>
                  <a:pt x="7806" y="1835"/>
                  <a:pt x="9191" y="1"/>
                  <a:pt x="9191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62" name="Google Shape;562;p19"/>
          <p:cNvSpPr/>
          <p:nvPr/>
        </p:nvSpPr>
        <p:spPr>
          <a:xfrm>
            <a:off x="-85075" y="4819945"/>
            <a:ext cx="762683" cy="907295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63" name="Google Shape;563;p19"/>
          <p:cNvSpPr/>
          <p:nvPr/>
        </p:nvSpPr>
        <p:spPr>
          <a:xfrm>
            <a:off x="-33733" y="5949121"/>
            <a:ext cx="936261" cy="957641"/>
          </a:xfrm>
          <a:custGeom>
            <a:avLst/>
            <a:gdLst/>
            <a:ahLst/>
            <a:cxnLst/>
            <a:rect l="l" t="t" r="r" b="b"/>
            <a:pathLst>
              <a:path w="7805" h="7983" extrusionOk="0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64" name="Google Shape;564;p19"/>
          <p:cNvSpPr/>
          <p:nvPr/>
        </p:nvSpPr>
        <p:spPr>
          <a:xfrm>
            <a:off x="-24141" y="-30531"/>
            <a:ext cx="936289" cy="3967541"/>
          </a:xfrm>
          <a:custGeom>
            <a:avLst/>
            <a:gdLst/>
            <a:ahLst/>
            <a:cxnLst/>
            <a:rect l="l" t="t" r="r" b="b"/>
            <a:pathLst>
              <a:path w="9601" h="40683" extrusionOk="0">
                <a:moveTo>
                  <a:pt x="0" y="0"/>
                </a:moveTo>
                <a:lnTo>
                  <a:pt x="0" y="40682"/>
                </a:lnTo>
                <a:lnTo>
                  <a:pt x="39" y="40682"/>
                </a:lnTo>
                <a:cubicBezTo>
                  <a:pt x="39" y="40682"/>
                  <a:pt x="98" y="34263"/>
                  <a:pt x="3298" y="31317"/>
                </a:cubicBezTo>
                <a:cubicBezTo>
                  <a:pt x="6517" y="28351"/>
                  <a:pt x="9600" y="28429"/>
                  <a:pt x="8683" y="25014"/>
                </a:cubicBezTo>
                <a:cubicBezTo>
                  <a:pt x="7786" y="21619"/>
                  <a:pt x="4722" y="21873"/>
                  <a:pt x="3610" y="19180"/>
                </a:cubicBezTo>
                <a:cubicBezTo>
                  <a:pt x="2517" y="16488"/>
                  <a:pt x="3688" y="15922"/>
                  <a:pt x="2478" y="13717"/>
                </a:cubicBezTo>
                <a:cubicBezTo>
                  <a:pt x="1249" y="11551"/>
                  <a:pt x="976" y="8254"/>
                  <a:pt x="2596" y="5698"/>
                </a:cubicBezTo>
                <a:cubicBezTo>
                  <a:pt x="4195" y="3142"/>
                  <a:pt x="3610" y="547"/>
                  <a:pt x="3025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565" name="Google Shape;565;p19"/>
          <p:cNvGrpSpPr/>
          <p:nvPr/>
        </p:nvGrpSpPr>
        <p:grpSpPr>
          <a:xfrm>
            <a:off x="-1441991" y="-1501931"/>
            <a:ext cx="3032400" cy="3032400"/>
            <a:chOff x="-1087568" y="-1126448"/>
            <a:chExt cx="2274300" cy="2274300"/>
          </a:xfrm>
        </p:grpSpPr>
        <p:sp>
          <p:nvSpPr>
            <p:cNvPr id="566" name="Google Shape;566;p19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7" name="Google Shape;567;p19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8" name="Google Shape;568;p19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9" name="Google Shape;569;p19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570" name="Google Shape;570;p19"/>
          <p:cNvGrpSpPr/>
          <p:nvPr/>
        </p:nvGrpSpPr>
        <p:grpSpPr>
          <a:xfrm>
            <a:off x="10675276" y="5339969"/>
            <a:ext cx="3032400" cy="3032400"/>
            <a:chOff x="-1087568" y="-1126448"/>
            <a:chExt cx="2274300" cy="2274300"/>
          </a:xfrm>
        </p:grpSpPr>
        <p:sp>
          <p:nvSpPr>
            <p:cNvPr id="571" name="Google Shape;571;p19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2" name="Google Shape;572;p19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3" name="Google Shape;573;p19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4" name="Google Shape;574;p19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575" name="Google Shape;575;p19"/>
          <p:cNvSpPr/>
          <p:nvPr/>
        </p:nvSpPr>
        <p:spPr>
          <a:xfrm>
            <a:off x="1034734" y="877934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76" name="Google Shape;576;p19"/>
          <p:cNvSpPr/>
          <p:nvPr/>
        </p:nvSpPr>
        <p:spPr>
          <a:xfrm>
            <a:off x="11840633" y="5225685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77" name="Google Shape;577;p19"/>
          <p:cNvSpPr/>
          <p:nvPr/>
        </p:nvSpPr>
        <p:spPr>
          <a:xfrm>
            <a:off x="11362300" y="2110152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78" name="Google Shape;578;p19"/>
          <p:cNvSpPr/>
          <p:nvPr/>
        </p:nvSpPr>
        <p:spPr>
          <a:xfrm>
            <a:off x="404000" y="281033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79" name="Google Shape;579;p19"/>
          <p:cNvSpPr/>
          <p:nvPr/>
        </p:nvSpPr>
        <p:spPr>
          <a:xfrm>
            <a:off x="597567" y="645618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80" name="Google Shape;580;p19"/>
          <p:cNvSpPr/>
          <p:nvPr/>
        </p:nvSpPr>
        <p:spPr>
          <a:xfrm>
            <a:off x="11607751" y="314400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81" name="Google Shape;581;p19"/>
          <p:cNvSpPr/>
          <p:nvPr/>
        </p:nvSpPr>
        <p:spPr>
          <a:xfrm>
            <a:off x="1418233" y="16828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82" name="Google Shape;582;p19"/>
          <p:cNvSpPr/>
          <p:nvPr/>
        </p:nvSpPr>
        <p:spPr>
          <a:xfrm>
            <a:off x="11240333" y="6416534"/>
            <a:ext cx="159372" cy="1593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83" name="Google Shape;583;p19"/>
          <p:cNvSpPr/>
          <p:nvPr/>
        </p:nvSpPr>
        <p:spPr>
          <a:xfrm>
            <a:off x="11485867" y="4595416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84" name="Google Shape;584;p19"/>
          <p:cNvSpPr/>
          <p:nvPr/>
        </p:nvSpPr>
        <p:spPr>
          <a:xfrm>
            <a:off x="11902417" y="94938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85" name="Google Shape;585;p19"/>
          <p:cNvSpPr/>
          <p:nvPr/>
        </p:nvSpPr>
        <p:spPr>
          <a:xfrm>
            <a:off x="113251" y="5068718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86" name="Google Shape;586;p19"/>
          <p:cNvSpPr/>
          <p:nvPr/>
        </p:nvSpPr>
        <p:spPr>
          <a:xfrm>
            <a:off x="2364064" y="6390011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87" name="Google Shape;587;p19"/>
          <p:cNvSpPr/>
          <p:nvPr/>
        </p:nvSpPr>
        <p:spPr>
          <a:xfrm>
            <a:off x="354715" y="248278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412413599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6200038" scaled="0"/>
        </a:gradFill>
        <a:effectLst/>
      </p:bgPr>
    </p:bg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21"/>
          <p:cNvSpPr txBox="1">
            <a:spLocks noGrp="1"/>
          </p:cNvSpPr>
          <p:nvPr>
            <p:ph type="title"/>
          </p:nvPr>
        </p:nvSpPr>
        <p:spPr>
          <a:xfrm>
            <a:off x="955733" y="607600"/>
            <a:ext cx="10280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611" name="Google Shape;611;p21"/>
          <p:cNvSpPr/>
          <p:nvPr/>
        </p:nvSpPr>
        <p:spPr>
          <a:xfrm flipH="1">
            <a:off x="95107" y="651323"/>
            <a:ext cx="6964" cy="48747"/>
          </a:xfrm>
          <a:custGeom>
            <a:avLst/>
            <a:gdLst/>
            <a:ahLst/>
            <a:cxnLst/>
            <a:rect l="l" t="t" r="r" b="b"/>
            <a:pathLst>
              <a:path w="32" h="224" extrusionOk="0">
                <a:moveTo>
                  <a:pt x="32" y="0"/>
                </a:moveTo>
                <a:cubicBezTo>
                  <a:pt x="9" y="45"/>
                  <a:pt x="0" y="90"/>
                  <a:pt x="0" y="121"/>
                </a:cubicBezTo>
                <a:cubicBezTo>
                  <a:pt x="0" y="161"/>
                  <a:pt x="9" y="192"/>
                  <a:pt x="32" y="224"/>
                </a:cubicBezTo>
                <a:lnTo>
                  <a:pt x="32" y="0"/>
                </a:lnTo>
                <a:close/>
              </a:path>
            </a:pathLst>
          </a:custGeom>
          <a:solidFill>
            <a:srgbClr val="0606B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</p:txBody>
      </p:sp>
      <p:sp>
        <p:nvSpPr>
          <p:cNvPr id="612" name="Google Shape;612;p21"/>
          <p:cNvSpPr/>
          <p:nvPr/>
        </p:nvSpPr>
        <p:spPr>
          <a:xfrm flipH="1">
            <a:off x="-10481" y="1120604"/>
            <a:ext cx="936311" cy="2600189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13" name="Google Shape;613;p21"/>
          <p:cNvSpPr/>
          <p:nvPr/>
        </p:nvSpPr>
        <p:spPr>
          <a:xfrm flipH="1">
            <a:off x="898473" y="6002214"/>
            <a:ext cx="1174051" cy="987956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14" name="Google Shape;614;p21"/>
          <p:cNvSpPr/>
          <p:nvPr/>
        </p:nvSpPr>
        <p:spPr>
          <a:xfrm rot="929517" flipH="1">
            <a:off x="-7171" y="5975613"/>
            <a:ext cx="929681" cy="1041168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15" name="Google Shape;615;p21"/>
          <p:cNvSpPr/>
          <p:nvPr/>
        </p:nvSpPr>
        <p:spPr>
          <a:xfrm flipH="1">
            <a:off x="-7515" y="-246451"/>
            <a:ext cx="1076529" cy="2471660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16" name="Google Shape;616;p21"/>
          <p:cNvSpPr/>
          <p:nvPr/>
        </p:nvSpPr>
        <p:spPr>
          <a:xfrm flipH="1">
            <a:off x="11251302" y="-30504"/>
            <a:ext cx="898221" cy="1447104"/>
          </a:xfrm>
          <a:custGeom>
            <a:avLst/>
            <a:gdLst/>
            <a:ahLst/>
            <a:cxnLst/>
            <a:rect l="l" t="t" r="r" b="b"/>
            <a:pathLst>
              <a:path w="9714" h="15650" extrusionOk="0">
                <a:moveTo>
                  <a:pt x="9191" y="1"/>
                </a:moveTo>
                <a:lnTo>
                  <a:pt x="1" y="372"/>
                </a:lnTo>
                <a:cubicBezTo>
                  <a:pt x="1" y="372"/>
                  <a:pt x="3884" y="2537"/>
                  <a:pt x="3923" y="4235"/>
                </a:cubicBezTo>
                <a:cubicBezTo>
                  <a:pt x="4001" y="5952"/>
                  <a:pt x="3415" y="8566"/>
                  <a:pt x="5269" y="9464"/>
                </a:cubicBezTo>
                <a:cubicBezTo>
                  <a:pt x="8235" y="10888"/>
                  <a:pt x="7142" y="14947"/>
                  <a:pt x="7806" y="15493"/>
                </a:cubicBezTo>
                <a:cubicBezTo>
                  <a:pt x="7932" y="15600"/>
                  <a:pt x="8053" y="15649"/>
                  <a:pt x="8169" y="15649"/>
                </a:cubicBezTo>
                <a:cubicBezTo>
                  <a:pt x="9132" y="15649"/>
                  <a:pt x="9713" y="12264"/>
                  <a:pt x="9191" y="10401"/>
                </a:cubicBezTo>
                <a:cubicBezTo>
                  <a:pt x="8215" y="6908"/>
                  <a:pt x="7162" y="5386"/>
                  <a:pt x="7493" y="3610"/>
                </a:cubicBezTo>
                <a:cubicBezTo>
                  <a:pt x="7806" y="1835"/>
                  <a:pt x="9191" y="1"/>
                  <a:pt x="9191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17" name="Google Shape;617;p21"/>
          <p:cNvSpPr/>
          <p:nvPr/>
        </p:nvSpPr>
        <p:spPr>
          <a:xfrm flipH="1">
            <a:off x="11514979" y="4819945"/>
            <a:ext cx="762683" cy="907295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18" name="Google Shape;618;p21"/>
          <p:cNvSpPr/>
          <p:nvPr/>
        </p:nvSpPr>
        <p:spPr>
          <a:xfrm flipH="1">
            <a:off x="11290058" y="5949121"/>
            <a:ext cx="936261" cy="957641"/>
          </a:xfrm>
          <a:custGeom>
            <a:avLst/>
            <a:gdLst/>
            <a:ahLst/>
            <a:cxnLst/>
            <a:rect l="l" t="t" r="r" b="b"/>
            <a:pathLst>
              <a:path w="7805" h="7983" extrusionOk="0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19" name="Google Shape;619;p21"/>
          <p:cNvSpPr/>
          <p:nvPr/>
        </p:nvSpPr>
        <p:spPr>
          <a:xfrm flipH="1">
            <a:off x="11280438" y="-30531"/>
            <a:ext cx="936289" cy="3967541"/>
          </a:xfrm>
          <a:custGeom>
            <a:avLst/>
            <a:gdLst/>
            <a:ahLst/>
            <a:cxnLst/>
            <a:rect l="l" t="t" r="r" b="b"/>
            <a:pathLst>
              <a:path w="9601" h="40683" extrusionOk="0">
                <a:moveTo>
                  <a:pt x="0" y="0"/>
                </a:moveTo>
                <a:lnTo>
                  <a:pt x="0" y="40682"/>
                </a:lnTo>
                <a:lnTo>
                  <a:pt x="39" y="40682"/>
                </a:lnTo>
                <a:cubicBezTo>
                  <a:pt x="39" y="40682"/>
                  <a:pt x="98" y="34263"/>
                  <a:pt x="3298" y="31317"/>
                </a:cubicBezTo>
                <a:cubicBezTo>
                  <a:pt x="6517" y="28351"/>
                  <a:pt x="9600" y="28429"/>
                  <a:pt x="8683" y="25014"/>
                </a:cubicBezTo>
                <a:cubicBezTo>
                  <a:pt x="7786" y="21619"/>
                  <a:pt x="4722" y="21873"/>
                  <a:pt x="3610" y="19180"/>
                </a:cubicBezTo>
                <a:cubicBezTo>
                  <a:pt x="2517" y="16488"/>
                  <a:pt x="3688" y="15922"/>
                  <a:pt x="2478" y="13717"/>
                </a:cubicBezTo>
                <a:cubicBezTo>
                  <a:pt x="1249" y="11551"/>
                  <a:pt x="976" y="8254"/>
                  <a:pt x="2596" y="5698"/>
                </a:cubicBezTo>
                <a:cubicBezTo>
                  <a:pt x="4195" y="3142"/>
                  <a:pt x="3610" y="547"/>
                  <a:pt x="3025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620" name="Google Shape;620;p21"/>
          <p:cNvGrpSpPr/>
          <p:nvPr/>
        </p:nvGrpSpPr>
        <p:grpSpPr>
          <a:xfrm flipH="1">
            <a:off x="10602176" y="-1501931"/>
            <a:ext cx="3032400" cy="3032400"/>
            <a:chOff x="-1087568" y="-1126448"/>
            <a:chExt cx="2274300" cy="2274300"/>
          </a:xfrm>
        </p:grpSpPr>
        <p:sp>
          <p:nvSpPr>
            <p:cNvPr id="621" name="Google Shape;621;p21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2" name="Google Shape;622;p21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3" name="Google Shape;623;p21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4" name="Google Shape;624;p21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625" name="Google Shape;625;p21"/>
          <p:cNvGrpSpPr/>
          <p:nvPr/>
        </p:nvGrpSpPr>
        <p:grpSpPr>
          <a:xfrm flipH="1">
            <a:off x="-1515091" y="5339969"/>
            <a:ext cx="3032400" cy="3032400"/>
            <a:chOff x="-1087568" y="-1126448"/>
            <a:chExt cx="2274300" cy="2274300"/>
          </a:xfrm>
        </p:grpSpPr>
        <p:sp>
          <p:nvSpPr>
            <p:cNvPr id="626" name="Google Shape;626;p21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7" name="Google Shape;627;p21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8" name="Google Shape;628;p21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9" name="Google Shape;629;p21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630" name="Google Shape;630;p21"/>
          <p:cNvSpPr/>
          <p:nvPr/>
        </p:nvSpPr>
        <p:spPr>
          <a:xfrm flipH="1">
            <a:off x="10789752" y="195400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31" name="Google Shape;631;p21"/>
          <p:cNvSpPr/>
          <p:nvPr/>
        </p:nvSpPr>
        <p:spPr>
          <a:xfrm flipH="1">
            <a:off x="148352" y="5225685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32" name="Google Shape;632;p21"/>
          <p:cNvSpPr/>
          <p:nvPr/>
        </p:nvSpPr>
        <p:spPr>
          <a:xfrm flipH="1">
            <a:off x="626685" y="2110152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33" name="Google Shape;633;p21"/>
          <p:cNvSpPr/>
          <p:nvPr/>
        </p:nvSpPr>
        <p:spPr>
          <a:xfrm flipH="1">
            <a:off x="11708551" y="281033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34" name="Google Shape;634;p21"/>
          <p:cNvSpPr/>
          <p:nvPr/>
        </p:nvSpPr>
        <p:spPr>
          <a:xfrm flipH="1">
            <a:off x="11514984" y="645618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35" name="Google Shape;635;p21"/>
          <p:cNvSpPr/>
          <p:nvPr/>
        </p:nvSpPr>
        <p:spPr>
          <a:xfrm flipH="1">
            <a:off x="330503" y="314400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36" name="Google Shape;636;p21"/>
          <p:cNvSpPr/>
          <p:nvPr/>
        </p:nvSpPr>
        <p:spPr>
          <a:xfrm flipH="1">
            <a:off x="11937517" y="234416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37" name="Google Shape;637;p21"/>
          <p:cNvSpPr/>
          <p:nvPr/>
        </p:nvSpPr>
        <p:spPr>
          <a:xfrm flipH="1">
            <a:off x="792882" y="6416534"/>
            <a:ext cx="159372" cy="1593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38" name="Google Shape;638;p21"/>
          <p:cNvSpPr/>
          <p:nvPr/>
        </p:nvSpPr>
        <p:spPr>
          <a:xfrm flipH="1">
            <a:off x="626684" y="4595416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39" name="Google Shape;639;p21"/>
          <p:cNvSpPr/>
          <p:nvPr/>
        </p:nvSpPr>
        <p:spPr>
          <a:xfrm flipH="1">
            <a:off x="210135" y="94938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40" name="Google Shape;640;p21"/>
          <p:cNvSpPr/>
          <p:nvPr/>
        </p:nvSpPr>
        <p:spPr>
          <a:xfrm flipH="1">
            <a:off x="11875736" y="5068718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41" name="Google Shape;641;p21"/>
          <p:cNvSpPr/>
          <p:nvPr/>
        </p:nvSpPr>
        <p:spPr>
          <a:xfrm flipH="1">
            <a:off x="9669164" y="6390011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42" name="Google Shape;642;p21"/>
          <p:cNvSpPr/>
          <p:nvPr/>
        </p:nvSpPr>
        <p:spPr>
          <a:xfrm flipH="1">
            <a:off x="2215764" y="168261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9613177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5400700" scaled="0"/>
        </a:gradFill>
        <a:effectLst/>
      </p:bgPr>
    </p:bg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22"/>
          <p:cNvSpPr txBox="1">
            <a:spLocks noGrp="1"/>
          </p:cNvSpPr>
          <p:nvPr>
            <p:ph type="title"/>
          </p:nvPr>
        </p:nvSpPr>
        <p:spPr>
          <a:xfrm>
            <a:off x="959751" y="2000833"/>
            <a:ext cx="5034400" cy="1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13333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645" name="Google Shape;645;p22"/>
          <p:cNvSpPr txBox="1">
            <a:spLocks noGrp="1"/>
          </p:cNvSpPr>
          <p:nvPr>
            <p:ph type="subTitle" idx="1"/>
          </p:nvPr>
        </p:nvSpPr>
        <p:spPr>
          <a:xfrm>
            <a:off x="959751" y="3621967"/>
            <a:ext cx="5034400" cy="1235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grpSp>
        <p:nvGrpSpPr>
          <p:cNvPr id="646" name="Google Shape;646;p22"/>
          <p:cNvGrpSpPr/>
          <p:nvPr/>
        </p:nvGrpSpPr>
        <p:grpSpPr>
          <a:xfrm>
            <a:off x="6549925" y="1356690"/>
            <a:ext cx="7786287" cy="7786287"/>
            <a:chOff x="-3791416" y="-1218645"/>
            <a:chExt cx="7569300" cy="7569300"/>
          </a:xfrm>
        </p:grpSpPr>
        <p:sp>
          <p:nvSpPr>
            <p:cNvPr id="647" name="Google Shape;647;p22"/>
            <p:cNvSpPr/>
            <p:nvPr/>
          </p:nvSpPr>
          <p:spPr>
            <a:xfrm>
              <a:off x="-1542462" y="1030300"/>
              <a:ext cx="3071400" cy="30714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8" name="Google Shape;648;p22"/>
            <p:cNvSpPr/>
            <p:nvPr/>
          </p:nvSpPr>
          <p:spPr>
            <a:xfrm>
              <a:off x="-1972812" y="599950"/>
              <a:ext cx="3932100" cy="39321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9" name="Google Shape;649;p22"/>
            <p:cNvSpPr/>
            <p:nvPr/>
          </p:nvSpPr>
          <p:spPr>
            <a:xfrm>
              <a:off x="-2270712" y="302050"/>
              <a:ext cx="4527900" cy="4527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0" name="Google Shape;650;p22"/>
            <p:cNvSpPr/>
            <p:nvPr/>
          </p:nvSpPr>
          <p:spPr>
            <a:xfrm>
              <a:off x="-2973462" y="-400700"/>
              <a:ext cx="5933400" cy="59334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1" name="Google Shape;651;p22"/>
            <p:cNvSpPr/>
            <p:nvPr/>
          </p:nvSpPr>
          <p:spPr>
            <a:xfrm>
              <a:off x="-3791416" y="-1218645"/>
              <a:ext cx="7569300" cy="7569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652" name="Google Shape;652;p22"/>
          <p:cNvSpPr/>
          <p:nvPr/>
        </p:nvSpPr>
        <p:spPr>
          <a:xfrm>
            <a:off x="34964" y="-30504"/>
            <a:ext cx="898221" cy="1447104"/>
          </a:xfrm>
          <a:custGeom>
            <a:avLst/>
            <a:gdLst/>
            <a:ahLst/>
            <a:cxnLst/>
            <a:rect l="l" t="t" r="r" b="b"/>
            <a:pathLst>
              <a:path w="9714" h="15650" extrusionOk="0">
                <a:moveTo>
                  <a:pt x="9191" y="1"/>
                </a:moveTo>
                <a:lnTo>
                  <a:pt x="1" y="372"/>
                </a:lnTo>
                <a:cubicBezTo>
                  <a:pt x="1" y="372"/>
                  <a:pt x="3884" y="2537"/>
                  <a:pt x="3923" y="4235"/>
                </a:cubicBezTo>
                <a:cubicBezTo>
                  <a:pt x="4001" y="5952"/>
                  <a:pt x="3415" y="8566"/>
                  <a:pt x="5269" y="9464"/>
                </a:cubicBezTo>
                <a:cubicBezTo>
                  <a:pt x="8235" y="10888"/>
                  <a:pt x="7142" y="14947"/>
                  <a:pt x="7806" y="15493"/>
                </a:cubicBezTo>
                <a:cubicBezTo>
                  <a:pt x="7932" y="15600"/>
                  <a:pt x="8053" y="15649"/>
                  <a:pt x="8169" y="15649"/>
                </a:cubicBezTo>
                <a:cubicBezTo>
                  <a:pt x="9132" y="15649"/>
                  <a:pt x="9713" y="12264"/>
                  <a:pt x="9191" y="10401"/>
                </a:cubicBezTo>
                <a:cubicBezTo>
                  <a:pt x="8215" y="6908"/>
                  <a:pt x="7162" y="5386"/>
                  <a:pt x="7493" y="3610"/>
                </a:cubicBezTo>
                <a:cubicBezTo>
                  <a:pt x="7806" y="1835"/>
                  <a:pt x="9191" y="1"/>
                  <a:pt x="9191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53" name="Google Shape;653;p22"/>
          <p:cNvSpPr/>
          <p:nvPr/>
        </p:nvSpPr>
        <p:spPr>
          <a:xfrm>
            <a:off x="-93175" y="4819945"/>
            <a:ext cx="762683" cy="907295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54" name="Google Shape;654;p22"/>
          <p:cNvSpPr/>
          <p:nvPr/>
        </p:nvSpPr>
        <p:spPr>
          <a:xfrm>
            <a:off x="-41833" y="5949121"/>
            <a:ext cx="936261" cy="957641"/>
          </a:xfrm>
          <a:custGeom>
            <a:avLst/>
            <a:gdLst/>
            <a:ahLst/>
            <a:cxnLst/>
            <a:rect l="l" t="t" r="r" b="b"/>
            <a:pathLst>
              <a:path w="7805" h="7983" extrusionOk="0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55" name="Google Shape;655;p22"/>
          <p:cNvSpPr/>
          <p:nvPr/>
        </p:nvSpPr>
        <p:spPr>
          <a:xfrm>
            <a:off x="-32241" y="-30531"/>
            <a:ext cx="936289" cy="3967541"/>
          </a:xfrm>
          <a:custGeom>
            <a:avLst/>
            <a:gdLst/>
            <a:ahLst/>
            <a:cxnLst/>
            <a:rect l="l" t="t" r="r" b="b"/>
            <a:pathLst>
              <a:path w="9601" h="40683" extrusionOk="0">
                <a:moveTo>
                  <a:pt x="0" y="0"/>
                </a:moveTo>
                <a:lnTo>
                  <a:pt x="0" y="40682"/>
                </a:lnTo>
                <a:lnTo>
                  <a:pt x="39" y="40682"/>
                </a:lnTo>
                <a:cubicBezTo>
                  <a:pt x="39" y="40682"/>
                  <a:pt x="98" y="34263"/>
                  <a:pt x="3298" y="31317"/>
                </a:cubicBezTo>
                <a:cubicBezTo>
                  <a:pt x="6517" y="28351"/>
                  <a:pt x="9600" y="28429"/>
                  <a:pt x="8683" y="25014"/>
                </a:cubicBezTo>
                <a:cubicBezTo>
                  <a:pt x="7786" y="21619"/>
                  <a:pt x="4722" y="21873"/>
                  <a:pt x="3610" y="19180"/>
                </a:cubicBezTo>
                <a:cubicBezTo>
                  <a:pt x="2517" y="16488"/>
                  <a:pt x="3688" y="15922"/>
                  <a:pt x="2478" y="13717"/>
                </a:cubicBezTo>
                <a:cubicBezTo>
                  <a:pt x="1249" y="11551"/>
                  <a:pt x="976" y="8254"/>
                  <a:pt x="2596" y="5698"/>
                </a:cubicBezTo>
                <a:cubicBezTo>
                  <a:pt x="4195" y="3142"/>
                  <a:pt x="3610" y="547"/>
                  <a:pt x="3025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56" name="Google Shape;656;p22"/>
          <p:cNvSpPr/>
          <p:nvPr/>
        </p:nvSpPr>
        <p:spPr>
          <a:xfrm>
            <a:off x="379384" y="2812634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57" name="Google Shape;657;p22"/>
          <p:cNvSpPr/>
          <p:nvPr/>
        </p:nvSpPr>
        <p:spPr>
          <a:xfrm>
            <a:off x="6437133" y="5114201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58" name="Google Shape;658;p22"/>
          <p:cNvSpPr/>
          <p:nvPr/>
        </p:nvSpPr>
        <p:spPr>
          <a:xfrm>
            <a:off x="767552" y="5870451"/>
            <a:ext cx="384425" cy="509308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59" name="Google Shape;659;p22"/>
          <p:cNvSpPr/>
          <p:nvPr/>
        </p:nvSpPr>
        <p:spPr>
          <a:xfrm>
            <a:off x="589467" y="645618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60" name="Google Shape;660;p22"/>
          <p:cNvSpPr/>
          <p:nvPr/>
        </p:nvSpPr>
        <p:spPr>
          <a:xfrm>
            <a:off x="11358884" y="2199567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61" name="Google Shape;661;p22"/>
          <p:cNvSpPr/>
          <p:nvPr/>
        </p:nvSpPr>
        <p:spPr>
          <a:xfrm>
            <a:off x="379400" y="380567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62" name="Google Shape;662;p22"/>
          <p:cNvSpPr/>
          <p:nvPr/>
        </p:nvSpPr>
        <p:spPr>
          <a:xfrm>
            <a:off x="7429466" y="6045467"/>
            <a:ext cx="159372" cy="1593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63" name="Google Shape;663;p22"/>
          <p:cNvSpPr/>
          <p:nvPr/>
        </p:nvSpPr>
        <p:spPr>
          <a:xfrm>
            <a:off x="11780551" y="1014416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64" name="Google Shape;664;p22"/>
          <p:cNvSpPr/>
          <p:nvPr/>
        </p:nvSpPr>
        <p:spPr>
          <a:xfrm>
            <a:off x="11464717" y="6204752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65" name="Google Shape;665;p22"/>
          <p:cNvSpPr/>
          <p:nvPr/>
        </p:nvSpPr>
        <p:spPr>
          <a:xfrm>
            <a:off x="3404164" y="6419494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66" name="Google Shape;666;p22"/>
          <p:cNvSpPr/>
          <p:nvPr/>
        </p:nvSpPr>
        <p:spPr>
          <a:xfrm>
            <a:off x="9468098" y="314394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67" name="Google Shape;667;p22"/>
          <p:cNvSpPr/>
          <p:nvPr/>
        </p:nvSpPr>
        <p:spPr>
          <a:xfrm>
            <a:off x="992631" y="168261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68" name="Google Shape;668;p22"/>
          <p:cNvSpPr/>
          <p:nvPr/>
        </p:nvSpPr>
        <p:spPr>
          <a:xfrm>
            <a:off x="9058967" y="2000849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48362699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0800025" scaled="0"/>
        </a:gradFill>
        <a:effectLst/>
      </p:bgPr>
    </p:bg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23"/>
          <p:cNvSpPr txBox="1">
            <a:spLocks noGrp="1"/>
          </p:cNvSpPr>
          <p:nvPr>
            <p:ph type="subTitle" idx="1"/>
          </p:nvPr>
        </p:nvSpPr>
        <p:spPr>
          <a:xfrm>
            <a:off x="6026200" y="3769367"/>
            <a:ext cx="5134400" cy="115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671" name="Google Shape;671;p23"/>
          <p:cNvSpPr txBox="1">
            <a:spLocks noGrp="1"/>
          </p:cNvSpPr>
          <p:nvPr>
            <p:ph type="title"/>
          </p:nvPr>
        </p:nvSpPr>
        <p:spPr>
          <a:xfrm>
            <a:off x="6026200" y="1935167"/>
            <a:ext cx="5134400" cy="196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672" name="Google Shape;672;p23"/>
          <p:cNvSpPr/>
          <p:nvPr/>
        </p:nvSpPr>
        <p:spPr>
          <a:xfrm rot="-4481061" flipH="1">
            <a:off x="9339785" y="5394627"/>
            <a:ext cx="1390185" cy="1169787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73" name="Google Shape;673;p23"/>
          <p:cNvSpPr/>
          <p:nvPr/>
        </p:nvSpPr>
        <p:spPr>
          <a:xfrm rot="-5400000" flipH="1">
            <a:off x="4835217" y="-24529"/>
            <a:ext cx="2453844" cy="12389301"/>
          </a:xfrm>
          <a:custGeom>
            <a:avLst/>
            <a:gdLst/>
            <a:ahLst/>
            <a:cxnLst/>
            <a:rect l="l" t="t" r="r" b="b"/>
            <a:pathLst>
              <a:path w="15551" h="78516" extrusionOk="0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74" name="Google Shape;674;p23"/>
          <p:cNvSpPr/>
          <p:nvPr/>
        </p:nvSpPr>
        <p:spPr>
          <a:xfrm rot="-4470473" flipH="1">
            <a:off x="11017380" y="5657423"/>
            <a:ext cx="1399889" cy="1567584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75" name="Google Shape;675;p23"/>
          <p:cNvSpPr/>
          <p:nvPr/>
        </p:nvSpPr>
        <p:spPr>
          <a:xfrm rot="-5400000" flipH="1">
            <a:off x="403785" y="5073313"/>
            <a:ext cx="1088536" cy="2499164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76" name="Google Shape;676;p23"/>
          <p:cNvSpPr/>
          <p:nvPr/>
        </p:nvSpPr>
        <p:spPr>
          <a:xfrm rot="8584896" flipH="1">
            <a:off x="11247168" y="4670530"/>
            <a:ext cx="1358709" cy="1143269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00C970">
              <a:alpha val="1377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77" name="Google Shape;677;p23"/>
          <p:cNvSpPr/>
          <p:nvPr/>
        </p:nvSpPr>
        <p:spPr>
          <a:xfrm rot="-1239319" flipH="1">
            <a:off x="3086553" y="6147593"/>
            <a:ext cx="1069013" cy="899569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78" name="Google Shape;678;p23"/>
          <p:cNvSpPr/>
          <p:nvPr/>
        </p:nvSpPr>
        <p:spPr>
          <a:xfrm>
            <a:off x="11105067" y="559400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79" name="Google Shape;679;p23"/>
          <p:cNvSpPr/>
          <p:nvPr/>
        </p:nvSpPr>
        <p:spPr>
          <a:xfrm>
            <a:off x="11846833" y="5987967"/>
            <a:ext cx="159372" cy="1593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80" name="Google Shape;680;p23"/>
          <p:cNvSpPr/>
          <p:nvPr/>
        </p:nvSpPr>
        <p:spPr>
          <a:xfrm>
            <a:off x="11735915" y="1465261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81" name="Google Shape;681;p23"/>
          <p:cNvSpPr/>
          <p:nvPr/>
        </p:nvSpPr>
        <p:spPr>
          <a:xfrm>
            <a:off x="821529" y="6216184"/>
            <a:ext cx="80035" cy="79989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82" name="Google Shape;682;p23"/>
          <p:cNvSpPr/>
          <p:nvPr/>
        </p:nvSpPr>
        <p:spPr>
          <a:xfrm>
            <a:off x="337717" y="358585"/>
            <a:ext cx="159372" cy="1593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83" name="Google Shape;683;p23"/>
          <p:cNvSpPr/>
          <p:nvPr/>
        </p:nvSpPr>
        <p:spPr>
          <a:xfrm>
            <a:off x="11160615" y="6150027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84" name="Google Shape;684;p23"/>
          <p:cNvSpPr/>
          <p:nvPr/>
        </p:nvSpPr>
        <p:spPr>
          <a:xfrm rot="1022424" flipH="1">
            <a:off x="11369891" y="298998"/>
            <a:ext cx="1358691" cy="1143273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00C970">
              <a:alpha val="1377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85" name="Google Shape;685;p23"/>
          <p:cNvSpPr/>
          <p:nvPr/>
        </p:nvSpPr>
        <p:spPr>
          <a:xfrm rot="-4470473" flipH="1">
            <a:off x="10879246" y="-648044"/>
            <a:ext cx="1399889" cy="1567584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86" name="Google Shape;686;p23"/>
          <p:cNvSpPr/>
          <p:nvPr/>
        </p:nvSpPr>
        <p:spPr>
          <a:xfrm>
            <a:off x="192400" y="6362334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87" name="Google Shape;687;p23"/>
          <p:cNvSpPr/>
          <p:nvPr/>
        </p:nvSpPr>
        <p:spPr>
          <a:xfrm>
            <a:off x="707796" y="1104918"/>
            <a:ext cx="80035" cy="79989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7975376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6198662" scaled="0"/>
        </a:gradFill>
        <a:effectLst/>
      </p:bgPr>
    </p:bg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24"/>
          <p:cNvSpPr txBox="1">
            <a:spLocks noGrp="1"/>
          </p:cNvSpPr>
          <p:nvPr>
            <p:ph type="title"/>
          </p:nvPr>
        </p:nvSpPr>
        <p:spPr>
          <a:xfrm>
            <a:off x="6553733" y="2351284"/>
            <a:ext cx="4520400" cy="7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690" name="Google Shape;690;p24"/>
          <p:cNvSpPr txBox="1">
            <a:spLocks noGrp="1"/>
          </p:cNvSpPr>
          <p:nvPr>
            <p:ph type="subTitle" idx="1"/>
          </p:nvPr>
        </p:nvSpPr>
        <p:spPr>
          <a:xfrm>
            <a:off x="6555800" y="3171300"/>
            <a:ext cx="4520400" cy="1335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33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691" name="Google Shape;691;p24"/>
          <p:cNvSpPr/>
          <p:nvPr/>
        </p:nvSpPr>
        <p:spPr>
          <a:xfrm rot="-4481061" flipH="1">
            <a:off x="9339785" y="5394627"/>
            <a:ext cx="1390185" cy="1169787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92" name="Google Shape;692;p24"/>
          <p:cNvSpPr/>
          <p:nvPr/>
        </p:nvSpPr>
        <p:spPr>
          <a:xfrm rot="-5400000" flipH="1">
            <a:off x="4835217" y="-24529"/>
            <a:ext cx="2453844" cy="12389301"/>
          </a:xfrm>
          <a:custGeom>
            <a:avLst/>
            <a:gdLst/>
            <a:ahLst/>
            <a:cxnLst/>
            <a:rect l="l" t="t" r="r" b="b"/>
            <a:pathLst>
              <a:path w="15551" h="78516" extrusionOk="0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93" name="Google Shape;693;p24"/>
          <p:cNvSpPr/>
          <p:nvPr/>
        </p:nvSpPr>
        <p:spPr>
          <a:xfrm rot="-4470473" flipH="1">
            <a:off x="11017380" y="5657423"/>
            <a:ext cx="1399889" cy="1567584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94" name="Google Shape;694;p24"/>
          <p:cNvSpPr/>
          <p:nvPr/>
        </p:nvSpPr>
        <p:spPr>
          <a:xfrm rot="-5400000" flipH="1">
            <a:off x="403785" y="5073313"/>
            <a:ext cx="1088536" cy="2499164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95" name="Google Shape;695;p24"/>
          <p:cNvSpPr/>
          <p:nvPr/>
        </p:nvSpPr>
        <p:spPr>
          <a:xfrm rot="8584896" flipH="1">
            <a:off x="11247168" y="4670530"/>
            <a:ext cx="1358709" cy="1143269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00C970">
              <a:alpha val="1377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96" name="Google Shape;696;p24"/>
          <p:cNvSpPr/>
          <p:nvPr/>
        </p:nvSpPr>
        <p:spPr>
          <a:xfrm rot="-1239319" flipH="1">
            <a:off x="3086553" y="6147593"/>
            <a:ext cx="1069013" cy="899569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97" name="Google Shape;697;p24"/>
          <p:cNvSpPr/>
          <p:nvPr/>
        </p:nvSpPr>
        <p:spPr>
          <a:xfrm>
            <a:off x="11846833" y="5987967"/>
            <a:ext cx="159372" cy="1593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98" name="Google Shape;698;p24"/>
          <p:cNvSpPr/>
          <p:nvPr/>
        </p:nvSpPr>
        <p:spPr>
          <a:xfrm>
            <a:off x="767550" y="447034"/>
            <a:ext cx="384425" cy="509308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99" name="Google Shape;699;p24"/>
          <p:cNvSpPr/>
          <p:nvPr/>
        </p:nvSpPr>
        <p:spPr>
          <a:xfrm>
            <a:off x="821529" y="6216184"/>
            <a:ext cx="80035" cy="79989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00" name="Google Shape;700;p24"/>
          <p:cNvSpPr/>
          <p:nvPr/>
        </p:nvSpPr>
        <p:spPr>
          <a:xfrm>
            <a:off x="11160615" y="6150027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01" name="Google Shape;701;p24"/>
          <p:cNvSpPr/>
          <p:nvPr/>
        </p:nvSpPr>
        <p:spPr>
          <a:xfrm>
            <a:off x="192400" y="6362334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02" name="Google Shape;702;p24"/>
          <p:cNvSpPr/>
          <p:nvPr/>
        </p:nvSpPr>
        <p:spPr>
          <a:xfrm>
            <a:off x="5982482" y="6018945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03" name="Google Shape;703;p24"/>
          <p:cNvSpPr/>
          <p:nvPr/>
        </p:nvSpPr>
        <p:spPr>
          <a:xfrm>
            <a:off x="6473696" y="447018"/>
            <a:ext cx="80035" cy="79989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04" name="Google Shape;704;p24"/>
          <p:cNvSpPr/>
          <p:nvPr/>
        </p:nvSpPr>
        <p:spPr>
          <a:xfrm>
            <a:off x="11846829" y="2527184"/>
            <a:ext cx="80035" cy="79989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05" name="Google Shape;705;p24"/>
          <p:cNvSpPr/>
          <p:nvPr/>
        </p:nvSpPr>
        <p:spPr>
          <a:xfrm>
            <a:off x="11510015" y="819627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7324244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6200038" scaled="0"/>
        </a:gra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"/>
          <p:cNvSpPr txBox="1">
            <a:spLocks noGrp="1"/>
          </p:cNvSpPr>
          <p:nvPr>
            <p:ph type="body" idx="1"/>
          </p:nvPr>
        </p:nvSpPr>
        <p:spPr>
          <a:xfrm>
            <a:off x="955733" y="1371167"/>
            <a:ext cx="10280400" cy="486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  <a:defRPr sz="1600"/>
            </a:lvl1pPr>
            <a:lvl2pPr marL="1219170" lvl="1" indent="-423323" rtl="0"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alphaLcPeriod"/>
              <a:defRPr/>
            </a:lvl2pPr>
            <a:lvl3pPr marL="1828754" lvl="2" indent="-423323" rtl="0"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romanLcPeriod"/>
              <a:defRPr/>
            </a:lvl3pPr>
            <a:lvl4pPr marL="2438339" lvl="3" indent="-423323" rtl="0"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arabicPeriod"/>
              <a:defRPr/>
            </a:lvl4pPr>
            <a:lvl5pPr marL="3047924" lvl="4" indent="-423323" rtl="0"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alphaLcPeriod"/>
              <a:defRPr/>
            </a:lvl5pPr>
            <a:lvl6pPr marL="3657509" lvl="5" indent="-423323" rtl="0"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romanLcPeriod"/>
              <a:defRPr/>
            </a:lvl6pPr>
            <a:lvl7pPr marL="4267093" lvl="6" indent="-423323" rtl="0"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arabicPeriod"/>
              <a:defRPr/>
            </a:lvl7pPr>
            <a:lvl8pPr marL="4876678" lvl="7" indent="-423323" rtl="0"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alphaLcPeriod"/>
              <a:defRPr/>
            </a:lvl8pPr>
            <a:lvl9pPr marL="5486263" lvl="8" indent="-423323" rtl="0"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romanLcPeriod"/>
              <a:defRPr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3" name="Google Shape;63;p4"/>
          <p:cNvSpPr txBox="1">
            <a:spLocks noGrp="1"/>
          </p:cNvSpPr>
          <p:nvPr>
            <p:ph type="title"/>
          </p:nvPr>
        </p:nvSpPr>
        <p:spPr>
          <a:xfrm>
            <a:off x="955733" y="607567"/>
            <a:ext cx="10280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64" name="Google Shape;64;p4"/>
          <p:cNvSpPr/>
          <p:nvPr/>
        </p:nvSpPr>
        <p:spPr>
          <a:xfrm>
            <a:off x="11258657" y="1120604"/>
            <a:ext cx="936311" cy="2600189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5" name="Google Shape;65;p4"/>
          <p:cNvSpPr/>
          <p:nvPr/>
        </p:nvSpPr>
        <p:spPr>
          <a:xfrm>
            <a:off x="10111961" y="6002214"/>
            <a:ext cx="1174051" cy="987956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6" name="Google Shape;66;p4"/>
          <p:cNvSpPr/>
          <p:nvPr/>
        </p:nvSpPr>
        <p:spPr>
          <a:xfrm rot="-929517">
            <a:off x="11261978" y="5975613"/>
            <a:ext cx="929681" cy="1041168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7" name="Google Shape;67;p4"/>
          <p:cNvSpPr/>
          <p:nvPr/>
        </p:nvSpPr>
        <p:spPr>
          <a:xfrm>
            <a:off x="11115473" y="-246451"/>
            <a:ext cx="1076529" cy="2471660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8" name="Google Shape;68;p4"/>
          <p:cNvSpPr/>
          <p:nvPr/>
        </p:nvSpPr>
        <p:spPr>
          <a:xfrm>
            <a:off x="34964" y="-30504"/>
            <a:ext cx="898221" cy="1447104"/>
          </a:xfrm>
          <a:custGeom>
            <a:avLst/>
            <a:gdLst/>
            <a:ahLst/>
            <a:cxnLst/>
            <a:rect l="l" t="t" r="r" b="b"/>
            <a:pathLst>
              <a:path w="9714" h="15650" extrusionOk="0">
                <a:moveTo>
                  <a:pt x="9191" y="1"/>
                </a:moveTo>
                <a:lnTo>
                  <a:pt x="1" y="372"/>
                </a:lnTo>
                <a:cubicBezTo>
                  <a:pt x="1" y="372"/>
                  <a:pt x="3884" y="2537"/>
                  <a:pt x="3923" y="4235"/>
                </a:cubicBezTo>
                <a:cubicBezTo>
                  <a:pt x="4001" y="5952"/>
                  <a:pt x="3415" y="8566"/>
                  <a:pt x="5269" y="9464"/>
                </a:cubicBezTo>
                <a:cubicBezTo>
                  <a:pt x="8235" y="10888"/>
                  <a:pt x="7142" y="14947"/>
                  <a:pt x="7806" y="15493"/>
                </a:cubicBezTo>
                <a:cubicBezTo>
                  <a:pt x="7932" y="15600"/>
                  <a:pt x="8053" y="15649"/>
                  <a:pt x="8169" y="15649"/>
                </a:cubicBezTo>
                <a:cubicBezTo>
                  <a:pt x="9132" y="15649"/>
                  <a:pt x="9713" y="12264"/>
                  <a:pt x="9191" y="10401"/>
                </a:cubicBezTo>
                <a:cubicBezTo>
                  <a:pt x="8215" y="6908"/>
                  <a:pt x="7162" y="5386"/>
                  <a:pt x="7493" y="3610"/>
                </a:cubicBezTo>
                <a:cubicBezTo>
                  <a:pt x="7806" y="1835"/>
                  <a:pt x="9191" y="1"/>
                  <a:pt x="9191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9" name="Google Shape;69;p4"/>
          <p:cNvSpPr/>
          <p:nvPr/>
        </p:nvSpPr>
        <p:spPr>
          <a:xfrm>
            <a:off x="-93175" y="4819945"/>
            <a:ext cx="762683" cy="907295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0" name="Google Shape;70;p4"/>
          <p:cNvSpPr/>
          <p:nvPr/>
        </p:nvSpPr>
        <p:spPr>
          <a:xfrm>
            <a:off x="-41833" y="5949121"/>
            <a:ext cx="936261" cy="957641"/>
          </a:xfrm>
          <a:custGeom>
            <a:avLst/>
            <a:gdLst/>
            <a:ahLst/>
            <a:cxnLst/>
            <a:rect l="l" t="t" r="r" b="b"/>
            <a:pathLst>
              <a:path w="7805" h="7983" extrusionOk="0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1" name="Google Shape;71;p4"/>
          <p:cNvSpPr/>
          <p:nvPr/>
        </p:nvSpPr>
        <p:spPr>
          <a:xfrm>
            <a:off x="-32241" y="-30531"/>
            <a:ext cx="936289" cy="3967541"/>
          </a:xfrm>
          <a:custGeom>
            <a:avLst/>
            <a:gdLst/>
            <a:ahLst/>
            <a:cxnLst/>
            <a:rect l="l" t="t" r="r" b="b"/>
            <a:pathLst>
              <a:path w="9601" h="40683" extrusionOk="0">
                <a:moveTo>
                  <a:pt x="0" y="0"/>
                </a:moveTo>
                <a:lnTo>
                  <a:pt x="0" y="40682"/>
                </a:lnTo>
                <a:lnTo>
                  <a:pt x="39" y="40682"/>
                </a:lnTo>
                <a:cubicBezTo>
                  <a:pt x="39" y="40682"/>
                  <a:pt x="98" y="34263"/>
                  <a:pt x="3298" y="31317"/>
                </a:cubicBezTo>
                <a:cubicBezTo>
                  <a:pt x="6517" y="28351"/>
                  <a:pt x="9600" y="28429"/>
                  <a:pt x="8683" y="25014"/>
                </a:cubicBezTo>
                <a:cubicBezTo>
                  <a:pt x="7786" y="21619"/>
                  <a:pt x="4722" y="21873"/>
                  <a:pt x="3610" y="19180"/>
                </a:cubicBezTo>
                <a:cubicBezTo>
                  <a:pt x="2517" y="16488"/>
                  <a:pt x="3688" y="15922"/>
                  <a:pt x="2478" y="13717"/>
                </a:cubicBezTo>
                <a:cubicBezTo>
                  <a:pt x="1249" y="11551"/>
                  <a:pt x="976" y="8254"/>
                  <a:pt x="2596" y="5698"/>
                </a:cubicBezTo>
                <a:cubicBezTo>
                  <a:pt x="4195" y="3142"/>
                  <a:pt x="3610" y="547"/>
                  <a:pt x="3025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72" name="Google Shape;72;p4"/>
          <p:cNvGrpSpPr/>
          <p:nvPr/>
        </p:nvGrpSpPr>
        <p:grpSpPr>
          <a:xfrm>
            <a:off x="-1450091" y="-1501931"/>
            <a:ext cx="3032400" cy="3032400"/>
            <a:chOff x="-1087568" y="-1126448"/>
            <a:chExt cx="2274300" cy="2274300"/>
          </a:xfrm>
        </p:grpSpPr>
        <p:sp>
          <p:nvSpPr>
            <p:cNvPr id="73" name="Google Shape;73;p4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" name="Google Shape;74;p4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" name="Google Shape;75;p4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" name="Google Shape;76;p4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77" name="Google Shape;77;p4"/>
          <p:cNvGrpSpPr/>
          <p:nvPr/>
        </p:nvGrpSpPr>
        <p:grpSpPr>
          <a:xfrm>
            <a:off x="10667176" y="5339969"/>
            <a:ext cx="3032400" cy="3032400"/>
            <a:chOff x="-1087568" y="-1126448"/>
            <a:chExt cx="2274300" cy="2274300"/>
          </a:xfrm>
        </p:grpSpPr>
        <p:sp>
          <p:nvSpPr>
            <p:cNvPr id="78" name="Google Shape;78;p4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" name="Google Shape;79;p4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" name="Google Shape;80;p4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" name="Google Shape;81;p4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82" name="Google Shape;82;p4"/>
          <p:cNvSpPr/>
          <p:nvPr/>
        </p:nvSpPr>
        <p:spPr>
          <a:xfrm>
            <a:off x="1140400" y="195400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3" name="Google Shape;83;p4"/>
          <p:cNvSpPr/>
          <p:nvPr/>
        </p:nvSpPr>
        <p:spPr>
          <a:xfrm>
            <a:off x="11832533" y="5225685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4" name="Google Shape;84;p4"/>
          <p:cNvSpPr/>
          <p:nvPr/>
        </p:nvSpPr>
        <p:spPr>
          <a:xfrm>
            <a:off x="437268" y="5870434"/>
            <a:ext cx="384425" cy="509308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5" name="Google Shape;85;p4"/>
          <p:cNvSpPr/>
          <p:nvPr/>
        </p:nvSpPr>
        <p:spPr>
          <a:xfrm>
            <a:off x="589467" y="645618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6" name="Google Shape;86;p4"/>
          <p:cNvSpPr/>
          <p:nvPr/>
        </p:nvSpPr>
        <p:spPr>
          <a:xfrm>
            <a:off x="11599651" y="314400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7" name="Google Shape;87;p4"/>
          <p:cNvSpPr/>
          <p:nvPr/>
        </p:nvSpPr>
        <p:spPr>
          <a:xfrm>
            <a:off x="166933" y="234416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8" name="Google Shape;88;p4"/>
          <p:cNvSpPr/>
          <p:nvPr/>
        </p:nvSpPr>
        <p:spPr>
          <a:xfrm>
            <a:off x="11232233" y="6416534"/>
            <a:ext cx="159372" cy="1593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9" name="Google Shape;89;p4"/>
          <p:cNvSpPr/>
          <p:nvPr/>
        </p:nvSpPr>
        <p:spPr>
          <a:xfrm>
            <a:off x="11477767" y="4595416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0" name="Google Shape;90;p4"/>
          <p:cNvSpPr/>
          <p:nvPr/>
        </p:nvSpPr>
        <p:spPr>
          <a:xfrm>
            <a:off x="11894317" y="94938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1" name="Google Shape;91;p4"/>
          <p:cNvSpPr/>
          <p:nvPr/>
        </p:nvSpPr>
        <p:spPr>
          <a:xfrm>
            <a:off x="105151" y="5068718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2" name="Google Shape;92;p4"/>
          <p:cNvSpPr/>
          <p:nvPr/>
        </p:nvSpPr>
        <p:spPr>
          <a:xfrm>
            <a:off x="3404164" y="6419494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3" name="Google Shape;93;p4"/>
          <p:cNvSpPr/>
          <p:nvPr/>
        </p:nvSpPr>
        <p:spPr>
          <a:xfrm>
            <a:off x="9809364" y="168261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41278676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Title and text 3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5400700" scaled="0"/>
        </a:gradFill>
        <a:effectLst/>
      </p:bgPr>
    </p:bg>
    <p:spTree>
      <p:nvGrpSpPr>
        <p:cNvPr id="1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p25"/>
          <p:cNvSpPr txBox="1">
            <a:spLocks noGrp="1"/>
          </p:cNvSpPr>
          <p:nvPr>
            <p:ph type="title"/>
          </p:nvPr>
        </p:nvSpPr>
        <p:spPr>
          <a:xfrm>
            <a:off x="1032267" y="2349400"/>
            <a:ext cx="4520400" cy="6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708" name="Google Shape;708;p25"/>
          <p:cNvSpPr txBox="1">
            <a:spLocks noGrp="1"/>
          </p:cNvSpPr>
          <p:nvPr>
            <p:ph type="subTitle" idx="1"/>
          </p:nvPr>
        </p:nvSpPr>
        <p:spPr>
          <a:xfrm>
            <a:off x="1097267" y="3175033"/>
            <a:ext cx="4449600" cy="1335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33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709" name="Google Shape;709;p25"/>
          <p:cNvSpPr/>
          <p:nvPr/>
        </p:nvSpPr>
        <p:spPr>
          <a:xfrm rot="6318939" flipH="1">
            <a:off x="1399608" y="263848"/>
            <a:ext cx="1390185" cy="1169787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10" name="Google Shape;710;p25"/>
          <p:cNvSpPr/>
          <p:nvPr/>
        </p:nvSpPr>
        <p:spPr>
          <a:xfrm rot="5400000" flipH="1">
            <a:off x="4840515" y="-5536511"/>
            <a:ext cx="2453844" cy="12389301"/>
          </a:xfrm>
          <a:custGeom>
            <a:avLst/>
            <a:gdLst/>
            <a:ahLst/>
            <a:cxnLst/>
            <a:rect l="l" t="t" r="r" b="b"/>
            <a:pathLst>
              <a:path w="15551" h="78516" extrusionOk="0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11" name="Google Shape;711;p25"/>
          <p:cNvSpPr/>
          <p:nvPr/>
        </p:nvSpPr>
        <p:spPr>
          <a:xfrm rot="6329527" flipH="1">
            <a:off x="-287691" y="-396745"/>
            <a:ext cx="1399889" cy="1567584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12" name="Google Shape;712;p25"/>
          <p:cNvSpPr/>
          <p:nvPr/>
        </p:nvSpPr>
        <p:spPr>
          <a:xfrm rot="5400000" flipH="1">
            <a:off x="10637255" y="-744214"/>
            <a:ext cx="1088536" cy="2499164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13" name="Google Shape;713;p25"/>
          <p:cNvSpPr/>
          <p:nvPr/>
        </p:nvSpPr>
        <p:spPr>
          <a:xfrm rot="-2215104" flipH="1">
            <a:off x="-476301" y="1014463"/>
            <a:ext cx="1358709" cy="1143269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00C970">
              <a:alpha val="1377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14" name="Google Shape;714;p25"/>
          <p:cNvSpPr/>
          <p:nvPr/>
        </p:nvSpPr>
        <p:spPr>
          <a:xfrm rot="9560681" flipH="1">
            <a:off x="7974010" y="-218899"/>
            <a:ext cx="1069013" cy="899569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15" name="Google Shape;715;p25"/>
          <p:cNvSpPr/>
          <p:nvPr/>
        </p:nvSpPr>
        <p:spPr>
          <a:xfrm rot="10800000">
            <a:off x="767552" y="6188819"/>
            <a:ext cx="384425" cy="509308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16" name="Google Shape;716;p25"/>
          <p:cNvSpPr/>
          <p:nvPr/>
        </p:nvSpPr>
        <p:spPr>
          <a:xfrm rot="10800000">
            <a:off x="11228011" y="532088"/>
            <a:ext cx="80035" cy="79989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17" name="Google Shape;717;p25"/>
          <p:cNvSpPr/>
          <p:nvPr/>
        </p:nvSpPr>
        <p:spPr>
          <a:xfrm rot="10800000">
            <a:off x="809603" y="465941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18" name="Google Shape;718;p25"/>
          <p:cNvSpPr/>
          <p:nvPr/>
        </p:nvSpPr>
        <p:spPr>
          <a:xfrm rot="10800000">
            <a:off x="11682843" y="128995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19" name="Google Shape;719;p25"/>
          <p:cNvSpPr/>
          <p:nvPr/>
        </p:nvSpPr>
        <p:spPr>
          <a:xfrm rot="10800000">
            <a:off x="6307503" y="465941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20" name="Google Shape;720;p25"/>
          <p:cNvSpPr/>
          <p:nvPr/>
        </p:nvSpPr>
        <p:spPr>
          <a:xfrm rot="10800000">
            <a:off x="5575844" y="6301255"/>
            <a:ext cx="80035" cy="79989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21" name="Google Shape;721;p25"/>
          <p:cNvSpPr/>
          <p:nvPr/>
        </p:nvSpPr>
        <p:spPr>
          <a:xfrm rot="10800000">
            <a:off x="600877" y="5147388"/>
            <a:ext cx="80035" cy="79989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22" name="Google Shape;722;p25"/>
          <p:cNvSpPr/>
          <p:nvPr/>
        </p:nvSpPr>
        <p:spPr>
          <a:xfrm rot="10800000">
            <a:off x="11682836" y="5690741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23" name="Google Shape;723;p25"/>
          <p:cNvSpPr/>
          <p:nvPr/>
        </p:nvSpPr>
        <p:spPr>
          <a:xfrm rot="10800000">
            <a:off x="11777803" y="3561774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24" name="Google Shape;724;p25"/>
          <p:cNvSpPr/>
          <p:nvPr/>
        </p:nvSpPr>
        <p:spPr>
          <a:xfrm rot="10800000">
            <a:off x="10780876" y="6275011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25" name="Google Shape;725;p25"/>
          <p:cNvSpPr/>
          <p:nvPr/>
        </p:nvSpPr>
        <p:spPr>
          <a:xfrm>
            <a:off x="6763064" y="5281311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57547030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Title and text 4">
    <p:bg>
      <p:bgPr>
        <a:gradFill>
          <a:gsLst>
            <a:gs pos="0">
              <a:schemeClr val="lt2"/>
            </a:gs>
            <a:gs pos="100000">
              <a:schemeClr val="dk2"/>
            </a:gs>
          </a:gsLst>
          <a:lin ang="10801400" scaled="0"/>
        </a:gradFill>
        <a:effectLst/>
      </p:bgPr>
    </p:bg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26"/>
          <p:cNvSpPr txBox="1">
            <a:spLocks noGrp="1"/>
          </p:cNvSpPr>
          <p:nvPr>
            <p:ph type="subTitle" idx="1"/>
          </p:nvPr>
        </p:nvSpPr>
        <p:spPr>
          <a:xfrm>
            <a:off x="961467" y="1576500"/>
            <a:ext cx="7245200" cy="346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728" name="Google Shape;728;p26"/>
          <p:cNvSpPr txBox="1">
            <a:spLocks noGrp="1"/>
          </p:cNvSpPr>
          <p:nvPr>
            <p:ph type="title"/>
          </p:nvPr>
        </p:nvSpPr>
        <p:spPr>
          <a:xfrm>
            <a:off x="955733" y="609633"/>
            <a:ext cx="10280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729" name="Google Shape;729;p26"/>
          <p:cNvSpPr/>
          <p:nvPr/>
        </p:nvSpPr>
        <p:spPr>
          <a:xfrm rot="10800000">
            <a:off x="11852002" y="2511300"/>
            <a:ext cx="372957" cy="2075077"/>
          </a:xfrm>
          <a:custGeom>
            <a:avLst/>
            <a:gdLst/>
            <a:ahLst/>
            <a:cxnLst/>
            <a:rect l="l" t="t" r="r" b="b"/>
            <a:pathLst>
              <a:path w="4801" h="26712" extrusionOk="0">
                <a:moveTo>
                  <a:pt x="118" y="0"/>
                </a:moveTo>
                <a:lnTo>
                  <a:pt x="1" y="26712"/>
                </a:lnTo>
                <a:cubicBezTo>
                  <a:pt x="3220" y="25561"/>
                  <a:pt x="2030" y="21385"/>
                  <a:pt x="1893" y="18966"/>
                </a:cubicBezTo>
                <a:cubicBezTo>
                  <a:pt x="1776" y="16546"/>
                  <a:pt x="1835" y="16429"/>
                  <a:pt x="2810" y="15161"/>
                </a:cubicBezTo>
                <a:cubicBezTo>
                  <a:pt x="3786" y="13893"/>
                  <a:pt x="4800" y="11610"/>
                  <a:pt x="4137" y="9366"/>
                </a:cubicBezTo>
                <a:cubicBezTo>
                  <a:pt x="3474" y="7122"/>
                  <a:pt x="2264" y="4781"/>
                  <a:pt x="2030" y="3024"/>
                </a:cubicBezTo>
                <a:cubicBezTo>
                  <a:pt x="1776" y="1268"/>
                  <a:pt x="118" y="0"/>
                  <a:pt x="118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30" name="Google Shape;730;p26"/>
          <p:cNvSpPr/>
          <p:nvPr/>
        </p:nvSpPr>
        <p:spPr>
          <a:xfrm rot="10800000">
            <a:off x="11047207" y="589358"/>
            <a:ext cx="1753779" cy="4973053"/>
          </a:xfrm>
          <a:custGeom>
            <a:avLst/>
            <a:gdLst/>
            <a:ahLst/>
            <a:cxnLst/>
            <a:rect l="l" t="t" r="r" b="b"/>
            <a:pathLst>
              <a:path w="22576" h="64017" extrusionOk="0">
                <a:moveTo>
                  <a:pt x="3944" y="0"/>
                </a:moveTo>
                <a:cubicBezTo>
                  <a:pt x="3769" y="0"/>
                  <a:pt x="3652" y="68"/>
                  <a:pt x="3610" y="213"/>
                </a:cubicBezTo>
                <a:cubicBezTo>
                  <a:pt x="3356" y="1013"/>
                  <a:pt x="12136" y="8018"/>
                  <a:pt x="11356" y="8603"/>
                </a:cubicBezTo>
                <a:cubicBezTo>
                  <a:pt x="11323" y="8628"/>
                  <a:pt x="11282" y="8639"/>
                  <a:pt x="11235" y="8639"/>
                </a:cubicBezTo>
                <a:cubicBezTo>
                  <a:pt x="10548" y="8639"/>
                  <a:pt x="8480" y="6140"/>
                  <a:pt x="7889" y="6140"/>
                </a:cubicBezTo>
                <a:cubicBezTo>
                  <a:pt x="7856" y="6140"/>
                  <a:pt x="7828" y="6147"/>
                  <a:pt x="7805" y="6164"/>
                </a:cubicBezTo>
                <a:cubicBezTo>
                  <a:pt x="7356" y="6437"/>
                  <a:pt x="8839" y="8057"/>
                  <a:pt x="8839" y="8057"/>
                </a:cubicBezTo>
                <a:cubicBezTo>
                  <a:pt x="8839" y="8057"/>
                  <a:pt x="14927" y="14456"/>
                  <a:pt x="16331" y="20251"/>
                </a:cubicBezTo>
                <a:cubicBezTo>
                  <a:pt x="17756" y="26066"/>
                  <a:pt x="17287" y="26671"/>
                  <a:pt x="18439" y="30788"/>
                </a:cubicBezTo>
                <a:cubicBezTo>
                  <a:pt x="19570" y="34924"/>
                  <a:pt x="16566" y="38749"/>
                  <a:pt x="16214" y="42066"/>
                </a:cubicBezTo>
                <a:cubicBezTo>
                  <a:pt x="15863" y="45383"/>
                  <a:pt x="13112" y="49382"/>
                  <a:pt x="11278" y="50982"/>
                </a:cubicBezTo>
                <a:cubicBezTo>
                  <a:pt x="9463" y="52602"/>
                  <a:pt x="3473" y="55236"/>
                  <a:pt x="0" y="55236"/>
                </a:cubicBezTo>
                <a:lnTo>
                  <a:pt x="0" y="64016"/>
                </a:lnTo>
                <a:cubicBezTo>
                  <a:pt x="0" y="64016"/>
                  <a:pt x="2166" y="63431"/>
                  <a:pt x="7805" y="59743"/>
                </a:cubicBezTo>
                <a:cubicBezTo>
                  <a:pt x="12214" y="56875"/>
                  <a:pt x="11980" y="55431"/>
                  <a:pt x="14790" y="53675"/>
                </a:cubicBezTo>
                <a:cubicBezTo>
                  <a:pt x="17658" y="51919"/>
                  <a:pt x="20741" y="48056"/>
                  <a:pt x="20741" y="45422"/>
                </a:cubicBezTo>
                <a:cubicBezTo>
                  <a:pt x="20741" y="42787"/>
                  <a:pt x="20136" y="39939"/>
                  <a:pt x="21365" y="37188"/>
                </a:cubicBezTo>
                <a:cubicBezTo>
                  <a:pt x="22575" y="34397"/>
                  <a:pt x="21970" y="32797"/>
                  <a:pt x="21365" y="30163"/>
                </a:cubicBezTo>
                <a:cubicBezTo>
                  <a:pt x="20741" y="27529"/>
                  <a:pt x="21365" y="23061"/>
                  <a:pt x="19863" y="19978"/>
                </a:cubicBezTo>
                <a:cubicBezTo>
                  <a:pt x="18380" y="16856"/>
                  <a:pt x="17092" y="15100"/>
                  <a:pt x="16566" y="13481"/>
                </a:cubicBezTo>
                <a:cubicBezTo>
                  <a:pt x="16019" y="11842"/>
                  <a:pt x="12917" y="7940"/>
                  <a:pt x="10283" y="4896"/>
                </a:cubicBezTo>
                <a:cubicBezTo>
                  <a:pt x="8033" y="2313"/>
                  <a:pt x="4972" y="0"/>
                  <a:pt x="39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31" name="Google Shape;731;p26"/>
          <p:cNvSpPr/>
          <p:nvPr/>
        </p:nvSpPr>
        <p:spPr>
          <a:xfrm rot="10800000">
            <a:off x="11738740" y="5929091"/>
            <a:ext cx="497017" cy="406517"/>
          </a:xfrm>
          <a:custGeom>
            <a:avLst/>
            <a:gdLst/>
            <a:ahLst/>
            <a:cxnLst/>
            <a:rect l="l" t="t" r="r" b="b"/>
            <a:pathLst>
              <a:path w="6398" h="5233" extrusionOk="0">
                <a:moveTo>
                  <a:pt x="20" y="0"/>
                </a:moveTo>
                <a:cubicBezTo>
                  <a:pt x="7" y="0"/>
                  <a:pt x="1" y="1"/>
                  <a:pt x="1" y="1"/>
                </a:cubicBezTo>
                <a:lnTo>
                  <a:pt x="1" y="1445"/>
                </a:lnTo>
                <a:cubicBezTo>
                  <a:pt x="1" y="1445"/>
                  <a:pt x="2244" y="2401"/>
                  <a:pt x="5035" y="4684"/>
                </a:cubicBezTo>
                <a:cubicBezTo>
                  <a:pt x="5508" y="5069"/>
                  <a:pt x="5796" y="5232"/>
                  <a:pt x="5931" y="5232"/>
                </a:cubicBezTo>
                <a:cubicBezTo>
                  <a:pt x="6397" y="5232"/>
                  <a:pt x="5034" y="3283"/>
                  <a:pt x="3142" y="1816"/>
                </a:cubicBezTo>
                <a:cubicBezTo>
                  <a:pt x="929" y="80"/>
                  <a:pt x="146" y="0"/>
                  <a:pt x="20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32" name="Google Shape;732;p26"/>
          <p:cNvSpPr/>
          <p:nvPr/>
        </p:nvSpPr>
        <p:spPr>
          <a:xfrm rot="10800000">
            <a:off x="10620104" y="1907280"/>
            <a:ext cx="2200613" cy="4428339"/>
          </a:xfrm>
          <a:custGeom>
            <a:avLst/>
            <a:gdLst/>
            <a:ahLst/>
            <a:cxnLst/>
            <a:rect l="l" t="t" r="r" b="b"/>
            <a:pathLst>
              <a:path w="28328" h="57005" extrusionOk="0">
                <a:moveTo>
                  <a:pt x="0" y="0"/>
                </a:moveTo>
                <a:lnTo>
                  <a:pt x="0" y="5405"/>
                </a:lnTo>
                <a:lnTo>
                  <a:pt x="39" y="5405"/>
                </a:lnTo>
                <a:cubicBezTo>
                  <a:pt x="39" y="5405"/>
                  <a:pt x="10029" y="7727"/>
                  <a:pt x="16059" y="17990"/>
                </a:cubicBezTo>
                <a:cubicBezTo>
                  <a:pt x="20819" y="26126"/>
                  <a:pt x="23024" y="29678"/>
                  <a:pt x="23610" y="33151"/>
                </a:cubicBezTo>
                <a:cubicBezTo>
                  <a:pt x="24195" y="36604"/>
                  <a:pt x="24371" y="45502"/>
                  <a:pt x="24722" y="46087"/>
                </a:cubicBezTo>
                <a:cubicBezTo>
                  <a:pt x="24794" y="46218"/>
                  <a:pt x="24864" y="46281"/>
                  <a:pt x="24929" y="46281"/>
                </a:cubicBezTo>
                <a:cubicBezTo>
                  <a:pt x="25510" y="46281"/>
                  <a:pt x="25752" y="41278"/>
                  <a:pt x="25014" y="35785"/>
                </a:cubicBezTo>
                <a:cubicBezTo>
                  <a:pt x="24854" y="34562"/>
                  <a:pt x="24981" y="33771"/>
                  <a:pt x="25240" y="33771"/>
                </a:cubicBezTo>
                <a:cubicBezTo>
                  <a:pt x="25609" y="33771"/>
                  <a:pt x="26245" y="35381"/>
                  <a:pt x="26692" y="39648"/>
                </a:cubicBezTo>
                <a:cubicBezTo>
                  <a:pt x="27453" y="46906"/>
                  <a:pt x="23844" y="56584"/>
                  <a:pt x="24858" y="56994"/>
                </a:cubicBezTo>
                <a:cubicBezTo>
                  <a:pt x="24875" y="57001"/>
                  <a:pt x="24892" y="57004"/>
                  <a:pt x="24910" y="57004"/>
                </a:cubicBezTo>
                <a:cubicBezTo>
                  <a:pt x="25834" y="57004"/>
                  <a:pt x="28328" y="48231"/>
                  <a:pt x="28136" y="40097"/>
                </a:cubicBezTo>
                <a:cubicBezTo>
                  <a:pt x="27941" y="31804"/>
                  <a:pt x="24839" y="29385"/>
                  <a:pt x="23415" y="23785"/>
                </a:cubicBezTo>
                <a:cubicBezTo>
                  <a:pt x="22010" y="18127"/>
                  <a:pt x="17151" y="11532"/>
                  <a:pt x="14595" y="9307"/>
                </a:cubicBezTo>
                <a:cubicBezTo>
                  <a:pt x="12039" y="7103"/>
                  <a:pt x="10205" y="5951"/>
                  <a:pt x="7961" y="3981"/>
                </a:cubicBezTo>
                <a:cubicBezTo>
                  <a:pt x="5717" y="1990"/>
                  <a:pt x="3844" y="527"/>
                  <a:pt x="0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33" name="Google Shape;733;p26"/>
          <p:cNvSpPr/>
          <p:nvPr/>
        </p:nvSpPr>
        <p:spPr>
          <a:xfrm rot="10800000">
            <a:off x="11633547" y="3978340"/>
            <a:ext cx="507349" cy="711501"/>
          </a:xfrm>
          <a:custGeom>
            <a:avLst/>
            <a:gdLst/>
            <a:ahLst/>
            <a:cxnLst/>
            <a:rect l="l" t="t" r="r" b="b"/>
            <a:pathLst>
              <a:path w="6531" h="9159" extrusionOk="0">
                <a:moveTo>
                  <a:pt x="189" y="0"/>
                </a:moveTo>
                <a:cubicBezTo>
                  <a:pt x="0" y="0"/>
                  <a:pt x="8" y="220"/>
                  <a:pt x="303" y="668"/>
                </a:cubicBezTo>
                <a:cubicBezTo>
                  <a:pt x="303" y="668"/>
                  <a:pt x="2391" y="2815"/>
                  <a:pt x="3795" y="5371"/>
                </a:cubicBezTo>
                <a:cubicBezTo>
                  <a:pt x="5181" y="7927"/>
                  <a:pt x="5747" y="9058"/>
                  <a:pt x="6156" y="9156"/>
                </a:cubicBezTo>
                <a:cubicBezTo>
                  <a:pt x="6164" y="9158"/>
                  <a:pt x="6171" y="9159"/>
                  <a:pt x="6177" y="9159"/>
                </a:cubicBezTo>
                <a:cubicBezTo>
                  <a:pt x="6530" y="9159"/>
                  <a:pt x="5553" y="6581"/>
                  <a:pt x="3542" y="3420"/>
                </a:cubicBezTo>
                <a:cubicBezTo>
                  <a:pt x="2112" y="1173"/>
                  <a:pt x="626" y="0"/>
                  <a:pt x="189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34" name="Google Shape;734;p26"/>
          <p:cNvSpPr/>
          <p:nvPr/>
        </p:nvSpPr>
        <p:spPr>
          <a:xfrm rot="10800000">
            <a:off x="11870333" y="1657215"/>
            <a:ext cx="482569" cy="728592"/>
          </a:xfrm>
          <a:custGeom>
            <a:avLst/>
            <a:gdLst/>
            <a:ahLst/>
            <a:cxnLst/>
            <a:rect l="l" t="t" r="r" b="b"/>
            <a:pathLst>
              <a:path w="6212" h="9379" extrusionOk="0">
                <a:moveTo>
                  <a:pt x="5824" y="0"/>
                </a:moveTo>
                <a:cubicBezTo>
                  <a:pt x="5720" y="0"/>
                  <a:pt x="5564" y="146"/>
                  <a:pt x="5367" y="467"/>
                </a:cubicBezTo>
                <a:cubicBezTo>
                  <a:pt x="5367" y="467"/>
                  <a:pt x="4294" y="3277"/>
                  <a:pt x="2537" y="5579"/>
                </a:cubicBezTo>
                <a:cubicBezTo>
                  <a:pt x="781" y="7901"/>
                  <a:pt x="1" y="8896"/>
                  <a:pt x="98" y="9325"/>
                </a:cubicBezTo>
                <a:cubicBezTo>
                  <a:pt x="107" y="9361"/>
                  <a:pt x="130" y="9379"/>
                  <a:pt x="166" y="9379"/>
                </a:cubicBezTo>
                <a:cubicBezTo>
                  <a:pt x="540" y="9379"/>
                  <a:pt x="2331" y="7483"/>
                  <a:pt x="4235" y="4564"/>
                </a:cubicBezTo>
                <a:cubicBezTo>
                  <a:pt x="5867" y="2039"/>
                  <a:pt x="6211" y="0"/>
                  <a:pt x="5824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35" name="Google Shape;735;p26"/>
          <p:cNvSpPr/>
          <p:nvPr/>
        </p:nvSpPr>
        <p:spPr>
          <a:xfrm rot="10800000">
            <a:off x="10968357" y="245865"/>
            <a:ext cx="1831152" cy="1359692"/>
          </a:xfrm>
          <a:custGeom>
            <a:avLst/>
            <a:gdLst/>
            <a:ahLst/>
            <a:cxnLst/>
            <a:rect l="l" t="t" r="r" b="b"/>
            <a:pathLst>
              <a:path w="23572" h="17503" extrusionOk="0">
                <a:moveTo>
                  <a:pt x="23429" y="1"/>
                </a:moveTo>
                <a:cubicBezTo>
                  <a:pt x="23104" y="1"/>
                  <a:pt x="22049" y="1258"/>
                  <a:pt x="22049" y="1258"/>
                </a:cubicBezTo>
                <a:cubicBezTo>
                  <a:pt x="22049" y="1258"/>
                  <a:pt x="20098" y="4263"/>
                  <a:pt x="16059" y="6312"/>
                </a:cubicBezTo>
                <a:cubicBezTo>
                  <a:pt x="10147" y="9277"/>
                  <a:pt x="8000" y="13726"/>
                  <a:pt x="1" y="14897"/>
                </a:cubicBezTo>
                <a:lnTo>
                  <a:pt x="1" y="17472"/>
                </a:lnTo>
                <a:cubicBezTo>
                  <a:pt x="1" y="17472"/>
                  <a:pt x="201" y="17503"/>
                  <a:pt x="569" y="17503"/>
                </a:cubicBezTo>
                <a:cubicBezTo>
                  <a:pt x="1819" y="17503"/>
                  <a:pt x="5001" y="17153"/>
                  <a:pt x="8800" y="14077"/>
                </a:cubicBezTo>
                <a:cubicBezTo>
                  <a:pt x="13522" y="10273"/>
                  <a:pt x="11025" y="11307"/>
                  <a:pt x="14751" y="8907"/>
                </a:cubicBezTo>
                <a:cubicBezTo>
                  <a:pt x="19590" y="5824"/>
                  <a:pt x="22693" y="2604"/>
                  <a:pt x="23376" y="712"/>
                </a:cubicBezTo>
                <a:cubicBezTo>
                  <a:pt x="23572" y="189"/>
                  <a:pt x="23555" y="1"/>
                  <a:pt x="23429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36" name="Google Shape;736;p26"/>
          <p:cNvSpPr/>
          <p:nvPr/>
        </p:nvSpPr>
        <p:spPr>
          <a:xfrm rot="10800000">
            <a:off x="11876239" y="2255366"/>
            <a:ext cx="359519" cy="947348"/>
          </a:xfrm>
          <a:custGeom>
            <a:avLst/>
            <a:gdLst/>
            <a:ahLst/>
            <a:cxnLst/>
            <a:rect l="l" t="t" r="r" b="b"/>
            <a:pathLst>
              <a:path w="4628" h="12195" extrusionOk="0">
                <a:moveTo>
                  <a:pt x="3537" y="0"/>
                </a:moveTo>
                <a:cubicBezTo>
                  <a:pt x="3460" y="0"/>
                  <a:pt x="3392" y="109"/>
                  <a:pt x="3339" y="355"/>
                </a:cubicBezTo>
                <a:cubicBezTo>
                  <a:pt x="3047" y="1818"/>
                  <a:pt x="3827" y="4823"/>
                  <a:pt x="3066" y="7008"/>
                </a:cubicBezTo>
                <a:cubicBezTo>
                  <a:pt x="2356" y="9067"/>
                  <a:pt x="879" y="9135"/>
                  <a:pt x="687" y="9135"/>
                </a:cubicBezTo>
                <a:cubicBezTo>
                  <a:pt x="674" y="9135"/>
                  <a:pt x="666" y="9135"/>
                  <a:pt x="666" y="9135"/>
                </a:cubicBezTo>
                <a:lnTo>
                  <a:pt x="666" y="9135"/>
                </a:lnTo>
                <a:cubicBezTo>
                  <a:pt x="666" y="9135"/>
                  <a:pt x="0" y="12195"/>
                  <a:pt x="812" y="12195"/>
                </a:cubicBezTo>
                <a:cubicBezTo>
                  <a:pt x="845" y="12195"/>
                  <a:pt x="881" y="12189"/>
                  <a:pt x="920" y="12179"/>
                </a:cubicBezTo>
                <a:cubicBezTo>
                  <a:pt x="979" y="12179"/>
                  <a:pt x="1037" y="12159"/>
                  <a:pt x="1096" y="12140"/>
                </a:cubicBezTo>
                <a:cubicBezTo>
                  <a:pt x="2052" y="11769"/>
                  <a:pt x="3125" y="10676"/>
                  <a:pt x="3847" y="9525"/>
                </a:cubicBezTo>
                <a:cubicBezTo>
                  <a:pt x="4627" y="8296"/>
                  <a:pt x="3964" y="6345"/>
                  <a:pt x="4237" y="4335"/>
                </a:cubicBezTo>
                <a:cubicBezTo>
                  <a:pt x="4480" y="2647"/>
                  <a:pt x="3914" y="0"/>
                  <a:pt x="3537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37" name="Google Shape;737;p26"/>
          <p:cNvSpPr/>
          <p:nvPr/>
        </p:nvSpPr>
        <p:spPr>
          <a:xfrm rot="10800000">
            <a:off x="11497449" y="2529200"/>
            <a:ext cx="206172" cy="1105045"/>
          </a:xfrm>
          <a:custGeom>
            <a:avLst/>
            <a:gdLst/>
            <a:ahLst/>
            <a:cxnLst/>
            <a:rect l="l" t="t" r="r" b="b"/>
            <a:pathLst>
              <a:path w="2654" h="14225" extrusionOk="0">
                <a:moveTo>
                  <a:pt x="550" y="1"/>
                </a:moveTo>
                <a:cubicBezTo>
                  <a:pt x="235" y="1"/>
                  <a:pt x="390" y="2453"/>
                  <a:pt x="937" y="4566"/>
                </a:cubicBezTo>
                <a:cubicBezTo>
                  <a:pt x="1522" y="6829"/>
                  <a:pt x="1366" y="6907"/>
                  <a:pt x="1269" y="8449"/>
                </a:cubicBezTo>
                <a:cubicBezTo>
                  <a:pt x="1190" y="9971"/>
                  <a:pt x="1015" y="10849"/>
                  <a:pt x="605" y="11980"/>
                </a:cubicBezTo>
                <a:cubicBezTo>
                  <a:pt x="195" y="13093"/>
                  <a:pt x="0" y="14224"/>
                  <a:pt x="195" y="14224"/>
                </a:cubicBezTo>
                <a:cubicBezTo>
                  <a:pt x="410" y="14224"/>
                  <a:pt x="917" y="13405"/>
                  <a:pt x="1132" y="12449"/>
                </a:cubicBezTo>
                <a:cubicBezTo>
                  <a:pt x="1366" y="11493"/>
                  <a:pt x="1854" y="10244"/>
                  <a:pt x="2264" y="8683"/>
                </a:cubicBezTo>
                <a:cubicBezTo>
                  <a:pt x="2654" y="7122"/>
                  <a:pt x="2205" y="6576"/>
                  <a:pt x="1971" y="5229"/>
                </a:cubicBezTo>
                <a:cubicBezTo>
                  <a:pt x="1717" y="3903"/>
                  <a:pt x="1288" y="2927"/>
                  <a:pt x="1288" y="1600"/>
                </a:cubicBezTo>
                <a:cubicBezTo>
                  <a:pt x="1288" y="254"/>
                  <a:pt x="625" y="39"/>
                  <a:pt x="625" y="39"/>
                </a:cubicBezTo>
                <a:cubicBezTo>
                  <a:pt x="597" y="13"/>
                  <a:pt x="572" y="1"/>
                  <a:pt x="550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38" name="Google Shape;738;p26"/>
          <p:cNvSpPr/>
          <p:nvPr/>
        </p:nvSpPr>
        <p:spPr>
          <a:xfrm rot="10800000">
            <a:off x="11210949" y="1290764"/>
            <a:ext cx="930880" cy="2083467"/>
          </a:xfrm>
          <a:custGeom>
            <a:avLst/>
            <a:gdLst/>
            <a:ahLst/>
            <a:cxnLst/>
            <a:rect l="l" t="t" r="r" b="b"/>
            <a:pathLst>
              <a:path w="11983" h="26820" extrusionOk="0">
                <a:moveTo>
                  <a:pt x="11125" y="0"/>
                </a:moveTo>
                <a:cubicBezTo>
                  <a:pt x="10902" y="0"/>
                  <a:pt x="11339" y="4260"/>
                  <a:pt x="11339" y="4260"/>
                </a:cubicBezTo>
                <a:cubicBezTo>
                  <a:pt x="11339" y="4260"/>
                  <a:pt x="11495" y="7050"/>
                  <a:pt x="10344" y="9489"/>
                </a:cubicBezTo>
                <a:cubicBezTo>
                  <a:pt x="9193" y="11908"/>
                  <a:pt x="8315" y="13001"/>
                  <a:pt x="8237" y="15850"/>
                </a:cubicBezTo>
                <a:cubicBezTo>
                  <a:pt x="8178" y="18679"/>
                  <a:pt x="6285" y="22776"/>
                  <a:pt x="2715" y="24786"/>
                </a:cubicBezTo>
                <a:cubicBezTo>
                  <a:pt x="1" y="26299"/>
                  <a:pt x="116" y="26820"/>
                  <a:pt x="970" y="26820"/>
                </a:cubicBezTo>
                <a:cubicBezTo>
                  <a:pt x="1240" y="26820"/>
                  <a:pt x="1583" y="26768"/>
                  <a:pt x="1934" y="26679"/>
                </a:cubicBezTo>
                <a:cubicBezTo>
                  <a:pt x="3398" y="26308"/>
                  <a:pt x="4900" y="23362"/>
                  <a:pt x="6832" y="22269"/>
                </a:cubicBezTo>
                <a:cubicBezTo>
                  <a:pt x="8763" y="21176"/>
                  <a:pt x="10266" y="18757"/>
                  <a:pt x="10344" y="16220"/>
                </a:cubicBezTo>
                <a:cubicBezTo>
                  <a:pt x="10422" y="13684"/>
                  <a:pt x="10246" y="12338"/>
                  <a:pt x="11066" y="9801"/>
                </a:cubicBezTo>
                <a:cubicBezTo>
                  <a:pt x="11905" y="7284"/>
                  <a:pt x="11983" y="2933"/>
                  <a:pt x="11339" y="553"/>
                </a:cubicBezTo>
                <a:cubicBezTo>
                  <a:pt x="11237" y="163"/>
                  <a:pt x="11168" y="0"/>
                  <a:pt x="11125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39" name="Google Shape;739;p26"/>
          <p:cNvSpPr/>
          <p:nvPr/>
        </p:nvSpPr>
        <p:spPr>
          <a:xfrm rot="10800000">
            <a:off x="11046573" y="4268290"/>
            <a:ext cx="1189176" cy="1472409"/>
          </a:xfrm>
          <a:custGeom>
            <a:avLst/>
            <a:gdLst/>
            <a:ahLst/>
            <a:cxnLst/>
            <a:rect l="l" t="t" r="r" b="b"/>
            <a:pathLst>
              <a:path w="15308" h="18954" extrusionOk="0">
                <a:moveTo>
                  <a:pt x="206" y="1"/>
                </a:moveTo>
                <a:cubicBezTo>
                  <a:pt x="1" y="1"/>
                  <a:pt x="132" y="179"/>
                  <a:pt x="841" y="635"/>
                </a:cubicBezTo>
                <a:cubicBezTo>
                  <a:pt x="1017" y="732"/>
                  <a:pt x="5563" y="3093"/>
                  <a:pt x="8665" y="8615"/>
                </a:cubicBezTo>
                <a:cubicBezTo>
                  <a:pt x="11768" y="14137"/>
                  <a:pt x="13426" y="17942"/>
                  <a:pt x="14558" y="18820"/>
                </a:cubicBezTo>
                <a:cubicBezTo>
                  <a:pt x="14674" y="18912"/>
                  <a:pt x="14759" y="18954"/>
                  <a:pt x="14817" y="18954"/>
                </a:cubicBezTo>
                <a:cubicBezTo>
                  <a:pt x="15307" y="18954"/>
                  <a:pt x="13800" y="15867"/>
                  <a:pt x="12997" y="14312"/>
                </a:cubicBezTo>
                <a:cubicBezTo>
                  <a:pt x="12080" y="12576"/>
                  <a:pt x="10441" y="7932"/>
                  <a:pt x="9290" y="6118"/>
                </a:cubicBezTo>
                <a:cubicBezTo>
                  <a:pt x="8119" y="4322"/>
                  <a:pt x="5602" y="2781"/>
                  <a:pt x="4236" y="1766"/>
                </a:cubicBezTo>
                <a:cubicBezTo>
                  <a:pt x="3264" y="1086"/>
                  <a:pt x="711" y="1"/>
                  <a:pt x="206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40" name="Google Shape;740;p26"/>
          <p:cNvSpPr/>
          <p:nvPr/>
        </p:nvSpPr>
        <p:spPr>
          <a:xfrm rot="-9150749">
            <a:off x="10993707" y="-116071"/>
            <a:ext cx="930919" cy="2083555"/>
          </a:xfrm>
          <a:custGeom>
            <a:avLst/>
            <a:gdLst/>
            <a:ahLst/>
            <a:cxnLst/>
            <a:rect l="l" t="t" r="r" b="b"/>
            <a:pathLst>
              <a:path w="11983" h="26820" extrusionOk="0">
                <a:moveTo>
                  <a:pt x="11125" y="0"/>
                </a:moveTo>
                <a:cubicBezTo>
                  <a:pt x="10902" y="0"/>
                  <a:pt x="11339" y="4260"/>
                  <a:pt x="11339" y="4260"/>
                </a:cubicBezTo>
                <a:cubicBezTo>
                  <a:pt x="11339" y="4260"/>
                  <a:pt x="11495" y="7050"/>
                  <a:pt x="10344" y="9489"/>
                </a:cubicBezTo>
                <a:cubicBezTo>
                  <a:pt x="9193" y="11908"/>
                  <a:pt x="8315" y="13001"/>
                  <a:pt x="8237" y="15850"/>
                </a:cubicBezTo>
                <a:cubicBezTo>
                  <a:pt x="8178" y="18679"/>
                  <a:pt x="6285" y="22776"/>
                  <a:pt x="2715" y="24786"/>
                </a:cubicBezTo>
                <a:cubicBezTo>
                  <a:pt x="1" y="26299"/>
                  <a:pt x="116" y="26820"/>
                  <a:pt x="970" y="26820"/>
                </a:cubicBezTo>
                <a:cubicBezTo>
                  <a:pt x="1240" y="26820"/>
                  <a:pt x="1583" y="26768"/>
                  <a:pt x="1934" y="26679"/>
                </a:cubicBezTo>
                <a:cubicBezTo>
                  <a:pt x="3398" y="26308"/>
                  <a:pt x="4900" y="23362"/>
                  <a:pt x="6832" y="22269"/>
                </a:cubicBezTo>
                <a:cubicBezTo>
                  <a:pt x="8763" y="21176"/>
                  <a:pt x="10266" y="18757"/>
                  <a:pt x="10344" y="16220"/>
                </a:cubicBezTo>
                <a:cubicBezTo>
                  <a:pt x="10422" y="13684"/>
                  <a:pt x="10246" y="12338"/>
                  <a:pt x="11066" y="9801"/>
                </a:cubicBezTo>
                <a:cubicBezTo>
                  <a:pt x="11905" y="7284"/>
                  <a:pt x="11983" y="2933"/>
                  <a:pt x="11339" y="553"/>
                </a:cubicBezTo>
                <a:cubicBezTo>
                  <a:pt x="11237" y="163"/>
                  <a:pt x="11168" y="0"/>
                  <a:pt x="1112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41" name="Google Shape;741;p26"/>
          <p:cNvSpPr/>
          <p:nvPr/>
        </p:nvSpPr>
        <p:spPr>
          <a:xfrm rot="7554719">
            <a:off x="10571325" y="3558024"/>
            <a:ext cx="1551584" cy="3472709"/>
          </a:xfrm>
          <a:custGeom>
            <a:avLst/>
            <a:gdLst/>
            <a:ahLst/>
            <a:cxnLst/>
            <a:rect l="l" t="t" r="r" b="b"/>
            <a:pathLst>
              <a:path w="11983" h="26820" extrusionOk="0">
                <a:moveTo>
                  <a:pt x="11125" y="0"/>
                </a:moveTo>
                <a:cubicBezTo>
                  <a:pt x="10902" y="0"/>
                  <a:pt x="11339" y="4260"/>
                  <a:pt x="11339" y="4260"/>
                </a:cubicBezTo>
                <a:cubicBezTo>
                  <a:pt x="11339" y="4260"/>
                  <a:pt x="11495" y="7050"/>
                  <a:pt x="10344" y="9489"/>
                </a:cubicBezTo>
                <a:cubicBezTo>
                  <a:pt x="9193" y="11908"/>
                  <a:pt x="8315" y="13001"/>
                  <a:pt x="8237" y="15850"/>
                </a:cubicBezTo>
                <a:cubicBezTo>
                  <a:pt x="8178" y="18679"/>
                  <a:pt x="6285" y="22776"/>
                  <a:pt x="2715" y="24786"/>
                </a:cubicBezTo>
                <a:cubicBezTo>
                  <a:pt x="1" y="26299"/>
                  <a:pt x="116" y="26820"/>
                  <a:pt x="970" y="26820"/>
                </a:cubicBezTo>
                <a:cubicBezTo>
                  <a:pt x="1240" y="26820"/>
                  <a:pt x="1583" y="26768"/>
                  <a:pt x="1934" y="26679"/>
                </a:cubicBezTo>
                <a:cubicBezTo>
                  <a:pt x="3398" y="26308"/>
                  <a:pt x="4900" y="23362"/>
                  <a:pt x="6832" y="22269"/>
                </a:cubicBezTo>
                <a:cubicBezTo>
                  <a:pt x="8763" y="21176"/>
                  <a:pt x="10266" y="18757"/>
                  <a:pt x="10344" y="16220"/>
                </a:cubicBezTo>
                <a:cubicBezTo>
                  <a:pt x="10422" y="13684"/>
                  <a:pt x="10246" y="12338"/>
                  <a:pt x="11066" y="9801"/>
                </a:cubicBezTo>
                <a:cubicBezTo>
                  <a:pt x="11905" y="7284"/>
                  <a:pt x="11983" y="2933"/>
                  <a:pt x="11339" y="553"/>
                </a:cubicBezTo>
                <a:cubicBezTo>
                  <a:pt x="11237" y="163"/>
                  <a:pt x="11168" y="0"/>
                  <a:pt x="1112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42" name="Google Shape;742;p26"/>
          <p:cNvSpPr/>
          <p:nvPr/>
        </p:nvSpPr>
        <p:spPr>
          <a:xfrm rot="-6722857">
            <a:off x="10350573" y="-85161"/>
            <a:ext cx="884308" cy="1240144"/>
          </a:xfrm>
          <a:custGeom>
            <a:avLst/>
            <a:gdLst/>
            <a:ahLst/>
            <a:cxnLst/>
            <a:rect l="l" t="t" r="r" b="b"/>
            <a:pathLst>
              <a:path w="6531" h="9159" extrusionOk="0">
                <a:moveTo>
                  <a:pt x="189" y="0"/>
                </a:moveTo>
                <a:cubicBezTo>
                  <a:pt x="0" y="0"/>
                  <a:pt x="8" y="220"/>
                  <a:pt x="303" y="668"/>
                </a:cubicBezTo>
                <a:cubicBezTo>
                  <a:pt x="303" y="668"/>
                  <a:pt x="2391" y="2815"/>
                  <a:pt x="3795" y="5371"/>
                </a:cubicBezTo>
                <a:cubicBezTo>
                  <a:pt x="5181" y="7927"/>
                  <a:pt x="5747" y="9058"/>
                  <a:pt x="6156" y="9156"/>
                </a:cubicBezTo>
                <a:cubicBezTo>
                  <a:pt x="6164" y="9158"/>
                  <a:pt x="6171" y="9159"/>
                  <a:pt x="6177" y="9159"/>
                </a:cubicBezTo>
                <a:cubicBezTo>
                  <a:pt x="6530" y="9159"/>
                  <a:pt x="5553" y="6581"/>
                  <a:pt x="3542" y="3420"/>
                </a:cubicBezTo>
                <a:cubicBezTo>
                  <a:pt x="2112" y="1173"/>
                  <a:pt x="626" y="0"/>
                  <a:pt x="189" y="0"/>
                </a:cubicBezTo>
                <a:close/>
              </a:path>
            </a:pathLst>
          </a:custGeom>
          <a:solidFill>
            <a:srgbClr val="740FA3">
              <a:alpha val="1644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43" name="Google Shape;743;p26"/>
          <p:cNvSpPr/>
          <p:nvPr/>
        </p:nvSpPr>
        <p:spPr>
          <a:xfrm>
            <a:off x="11615549" y="3645852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44" name="Google Shape;744;p26"/>
          <p:cNvSpPr/>
          <p:nvPr/>
        </p:nvSpPr>
        <p:spPr>
          <a:xfrm>
            <a:off x="11379498" y="6226094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45" name="Google Shape;745;p26"/>
          <p:cNvSpPr/>
          <p:nvPr/>
        </p:nvSpPr>
        <p:spPr>
          <a:xfrm>
            <a:off x="11040034" y="964534"/>
            <a:ext cx="384425" cy="509308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46" name="Google Shape;746;p26"/>
          <p:cNvSpPr/>
          <p:nvPr/>
        </p:nvSpPr>
        <p:spPr>
          <a:xfrm>
            <a:off x="11636379" y="606668"/>
            <a:ext cx="80035" cy="79989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47" name="Google Shape;747;p26"/>
          <p:cNvSpPr/>
          <p:nvPr/>
        </p:nvSpPr>
        <p:spPr>
          <a:xfrm>
            <a:off x="767550" y="5877701"/>
            <a:ext cx="384425" cy="509308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48" name="Google Shape;748;p26"/>
          <p:cNvSpPr/>
          <p:nvPr/>
        </p:nvSpPr>
        <p:spPr>
          <a:xfrm>
            <a:off x="4842964" y="6386994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49" name="Google Shape;749;p26"/>
          <p:cNvSpPr/>
          <p:nvPr/>
        </p:nvSpPr>
        <p:spPr>
          <a:xfrm>
            <a:off x="188512" y="5178668"/>
            <a:ext cx="80035" cy="79989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50" name="Google Shape;750;p26"/>
          <p:cNvSpPr/>
          <p:nvPr/>
        </p:nvSpPr>
        <p:spPr>
          <a:xfrm>
            <a:off x="2141149" y="181152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51" name="Google Shape;751;p26"/>
          <p:cNvSpPr/>
          <p:nvPr/>
        </p:nvSpPr>
        <p:spPr>
          <a:xfrm>
            <a:off x="608153" y="390266"/>
            <a:ext cx="159372" cy="1593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52" name="Google Shape;752;p26"/>
          <p:cNvSpPr/>
          <p:nvPr/>
        </p:nvSpPr>
        <p:spPr>
          <a:xfrm rot="10800000">
            <a:off x="9052568" y="1783914"/>
            <a:ext cx="2958104" cy="5952652"/>
          </a:xfrm>
          <a:custGeom>
            <a:avLst/>
            <a:gdLst/>
            <a:ahLst/>
            <a:cxnLst/>
            <a:rect l="l" t="t" r="r" b="b"/>
            <a:pathLst>
              <a:path w="28328" h="57005" extrusionOk="0">
                <a:moveTo>
                  <a:pt x="0" y="0"/>
                </a:moveTo>
                <a:lnTo>
                  <a:pt x="0" y="5405"/>
                </a:lnTo>
                <a:lnTo>
                  <a:pt x="39" y="5405"/>
                </a:lnTo>
                <a:cubicBezTo>
                  <a:pt x="39" y="5405"/>
                  <a:pt x="10029" y="7727"/>
                  <a:pt x="16059" y="17990"/>
                </a:cubicBezTo>
                <a:cubicBezTo>
                  <a:pt x="20819" y="26126"/>
                  <a:pt x="23024" y="29678"/>
                  <a:pt x="23610" y="33151"/>
                </a:cubicBezTo>
                <a:cubicBezTo>
                  <a:pt x="24195" y="36604"/>
                  <a:pt x="24371" y="45502"/>
                  <a:pt x="24722" y="46087"/>
                </a:cubicBezTo>
                <a:cubicBezTo>
                  <a:pt x="24794" y="46218"/>
                  <a:pt x="24864" y="46281"/>
                  <a:pt x="24929" y="46281"/>
                </a:cubicBezTo>
                <a:cubicBezTo>
                  <a:pt x="25510" y="46281"/>
                  <a:pt x="25752" y="41278"/>
                  <a:pt x="25014" y="35785"/>
                </a:cubicBezTo>
                <a:cubicBezTo>
                  <a:pt x="24854" y="34562"/>
                  <a:pt x="24981" y="33771"/>
                  <a:pt x="25240" y="33771"/>
                </a:cubicBezTo>
                <a:cubicBezTo>
                  <a:pt x="25609" y="33771"/>
                  <a:pt x="26245" y="35381"/>
                  <a:pt x="26692" y="39648"/>
                </a:cubicBezTo>
                <a:cubicBezTo>
                  <a:pt x="27453" y="46906"/>
                  <a:pt x="23844" y="56584"/>
                  <a:pt x="24858" y="56994"/>
                </a:cubicBezTo>
                <a:cubicBezTo>
                  <a:pt x="24875" y="57001"/>
                  <a:pt x="24892" y="57004"/>
                  <a:pt x="24910" y="57004"/>
                </a:cubicBezTo>
                <a:cubicBezTo>
                  <a:pt x="25834" y="57004"/>
                  <a:pt x="28328" y="48231"/>
                  <a:pt x="28136" y="40097"/>
                </a:cubicBezTo>
                <a:cubicBezTo>
                  <a:pt x="27941" y="31804"/>
                  <a:pt x="24839" y="29385"/>
                  <a:pt x="23415" y="23785"/>
                </a:cubicBezTo>
                <a:cubicBezTo>
                  <a:pt x="22010" y="18127"/>
                  <a:pt x="17151" y="11532"/>
                  <a:pt x="14595" y="9307"/>
                </a:cubicBezTo>
                <a:cubicBezTo>
                  <a:pt x="12039" y="7103"/>
                  <a:pt x="10205" y="5951"/>
                  <a:pt x="7961" y="3981"/>
                </a:cubicBezTo>
                <a:cubicBezTo>
                  <a:pt x="5717" y="1990"/>
                  <a:pt x="3844" y="527"/>
                  <a:pt x="0" y="0"/>
                </a:cubicBezTo>
                <a:close/>
              </a:path>
            </a:pathLst>
          </a:custGeom>
          <a:solidFill>
            <a:srgbClr val="740FA3">
              <a:alpha val="1644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53" name="Google Shape;753;p26"/>
          <p:cNvSpPr/>
          <p:nvPr/>
        </p:nvSpPr>
        <p:spPr>
          <a:xfrm rot="9955178">
            <a:off x="9725220" y="1482068"/>
            <a:ext cx="930928" cy="2083576"/>
          </a:xfrm>
          <a:custGeom>
            <a:avLst/>
            <a:gdLst/>
            <a:ahLst/>
            <a:cxnLst/>
            <a:rect l="l" t="t" r="r" b="b"/>
            <a:pathLst>
              <a:path w="11983" h="26820" extrusionOk="0">
                <a:moveTo>
                  <a:pt x="11125" y="0"/>
                </a:moveTo>
                <a:cubicBezTo>
                  <a:pt x="10902" y="0"/>
                  <a:pt x="11339" y="4260"/>
                  <a:pt x="11339" y="4260"/>
                </a:cubicBezTo>
                <a:cubicBezTo>
                  <a:pt x="11339" y="4260"/>
                  <a:pt x="11495" y="7050"/>
                  <a:pt x="10344" y="9489"/>
                </a:cubicBezTo>
                <a:cubicBezTo>
                  <a:pt x="9193" y="11908"/>
                  <a:pt x="8315" y="13001"/>
                  <a:pt x="8237" y="15850"/>
                </a:cubicBezTo>
                <a:cubicBezTo>
                  <a:pt x="8178" y="18679"/>
                  <a:pt x="6285" y="22776"/>
                  <a:pt x="2715" y="24786"/>
                </a:cubicBezTo>
                <a:cubicBezTo>
                  <a:pt x="1" y="26299"/>
                  <a:pt x="116" y="26820"/>
                  <a:pt x="970" y="26820"/>
                </a:cubicBezTo>
                <a:cubicBezTo>
                  <a:pt x="1240" y="26820"/>
                  <a:pt x="1583" y="26768"/>
                  <a:pt x="1934" y="26679"/>
                </a:cubicBezTo>
                <a:cubicBezTo>
                  <a:pt x="3398" y="26308"/>
                  <a:pt x="4900" y="23362"/>
                  <a:pt x="6832" y="22269"/>
                </a:cubicBezTo>
                <a:cubicBezTo>
                  <a:pt x="8763" y="21176"/>
                  <a:pt x="10266" y="18757"/>
                  <a:pt x="10344" y="16220"/>
                </a:cubicBezTo>
                <a:cubicBezTo>
                  <a:pt x="10422" y="13684"/>
                  <a:pt x="10246" y="12338"/>
                  <a:pt x="11066" y="9801"/>
                </a:cubicBezTo>
                <a:cubicBezTo>
                  <a:pt x="11905" y="7284"/>
                  <a:pt x="11983" y="2933"/>
                  <a:pt x="11339" y="553"/>
                </a:cubicBezTo>
                <a:cubicBezTo>
                  <a:pt x="11237" y="163"/>
                  <a:pt x="11168" y="0"/>
                  <a:pt x="11125" y="0"/>
                </a:cubicBezTo>
                <a:close/>
              </a:path>
            </a:pathLst>
          </a:custGeom>
          <a:solidFill>
            <a:srgbClr val="00C970">
              <a:alpha val="1377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54" name="Google Shape;754;p26"/>
          <p:cNvSpPr/>
          <p:nvPr/>
        </p:nvSpPr>
        <p:spPr>
          <a:xfrm rot="-8985401">
            <a:off x="10081050" y="-591301"/>
            <a:ext cx="640071" cy="1686652"/>
          </a:xfrm>
          <a:custGeom>
            <a:avLst/>
            <a:gdLst/>
            <a:ahLst/>
            <a:cxnLst/>
            <a:rect l="l" t="t" r="r" b="b"/>
            <a:pathLst>
              <a:path w="4628" h="12195" extrusionOk="0">
                <a:moveTo>
                  <a:pt x="3537" y="0"/>
                </a:moveTo>
                <a:cubicBezTo>
                  <a:pt x="3460" y="0"/>
                  <a:pt x="3392" y="109"/>
                  <a:pt x="3339" y="355"/>
                </a:cubicBezTo>
                <a:cubicBezTo>
                  <a:pt x="3047" y="1818"/>
                  <a:pt x="3827" y="4823"/>
                  <a:pt x="3066" y="7008"/>
                </a:cubicBezTo>
                <a:cubicBezTo>
                  <a:pt x="2356" y="9067"/>
                  <a:pt x="879" y="9135"/>
                  <a:pt x="687" y="9135"/>
                </a:cubicBezTo>
                <a:cubicBezTo>
                  <a:pt x="674" y="9135"/>
                  <a:pt x="666" y="9135"/>
                  <a:pt x="666" y="9135"/>
                </a:cubicBezTo>
                <a:lnTo>
                  <a:pt x="666" y="9135"/>
                </a:lnTo>
                <a:cubicBezTo>
                  <a:pt x="666" y="9135"/>
                  <a:pt x="0" y="12195"/>
                  <a:pt x="812" y="12195"/>
                </a:cubicBezTo>
                <a:cubicBezTo>
                  <a:pt x="845" y="12195"/>
                  <a:pt x="881" y="12189"/>
                  <a:pt x="920" y="12179"/>
                </a:cubicBezTo>
                <a:cubicBezTo>
                  <a:pt x="979" y="12179"/>
                  <a:pt x="1037" y="12159"/>
                  <a:pt x="1096" y="12140"/>
                </a:cubicBezTo>
                <a:cubicBezTo>
                  <a:pt x="2052" y="11769"/>
                  <a:pt x="3125" y="10676"/>
                  <a:pt x="3847" y="9525"/>
                </a:cubicBezTo>
                <a:cubicBezTo>
                  <a:pt x="4627" y="8296"/>
                  <a:pt x="3964" y="6345"/>
                  <a:pt x="4237" y="4335"/>
                </a:cubicBezTo>
                <a:cubicBezTo>
                  <a:pt x="4480" y="2647"/>
                  <a:pt x="3914" y="0"/>
                  <a:pt x="3537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20258661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 and two columns 1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6200038" scaled="0"/>
        </a:gradFill>
        <a:effectLst/>
      </p:bgPr>
    </p:bg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27"/>
          <p:cNvSpPr txBox="1">
            <a:spLocks noGrp="1"/>
          </p:cNvSpPr>
          <p:nvPr>
            <p:ph type="subTitle" idx="1"/>
          </p:nvPr>
        </p:nvSpPr>
        <p:spPr>
          <a:xfrm>
            <a:off x="1341733" y="4703800"/>
            <a:ext cx="4359600" cy="72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757" name="Google Shape;757;p27"/>
          <p:cNvSpPr txBox="1">
            <a:spLocks noGrp="1"/>
          </p:cNvSpPr>
          <p:nvPr>
            <p:ph type="subTitle" idx="2"/>
          </p:nvPr>
        </p:nvSpPr>
        <p:spPr>
          <a:xfrm>
            <a:off x="1909133" y="5202600"/>
            <a:ext cx="3224800" cy="72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758" name="Google Shape;758;p27"/>
          <p:cNvSpPr txBox="1">
            <a:spLocks noGrp="1"/>
          </p:cNvSpPr>
          <p:nvPr>
            <p:ph type="title"/>
          </p:nvPr>
        </p:nvSpPr>
        <p:spPr>
          <a:xfrm>
            <a:off x="955733" y="609567"/>
            <a:ext cx="10280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759" name="Google Shape;759;p27"/>
          <p:cNvSpPr txBox="1">
            <a:spLocks noGrp="1"/>
          </p:cNvSpPr>
          <p:nvPr>
            <p:ph type="subTitle" idx="3"/>
          </p:nvPr>
        </p:nvSpPr>
        <p:spPr>
          <a:xfrm>
            <a:off x="6490567" y="4703800"/>
            <a:ext cx="4359600" cy="72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760" name="Google Shape;760;p27"/>
          <p:cNvSpPr txBox="1">
            <a:spLocks noGrp="1"/>
          </p:cNvSpPr>
          <p:nvPr>
            <p:ph type="subTitle" idx="4"/>
          </p:nvPr>
        </p:nvSpPr>
        <p:spPr>
          <a:xfrm>
            <a:off x="7057967" y="5202600"/>
            <a:ext cx="3224800" cy="72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761" name="Google Shape;761;p27"/>
          <p:cNvSpPr/>
          <p:nvPr/>
        </p:nvSpPr>
        <p:spPr>
          <a:xfrm rot="10800000">
            <a:off x="-49913" y="3651"/>
            <a:ext cx="991376" cy="6857849"/>
          </a:xfrm>
          <a:custGeom>
            <a:avLst/>
            <a:gdLst/>
            <a:ahLst/>
            <a:cxnLst/>
            <a:rect l="l" t="t" r="r" b="b"/>
            <a:pathLst>
              <a:path w="15551" h="78516" extrusionOk="0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62" name="Google Shape;762;p27"/>
          <p:cNvSpPr/>
          <p:nvPr/>
        </p:nvSpPr>
        <p:spPr>
          <a:xfrm rot="9870421">
            <a:off x="119891" y="-131673"/>
            <a:ext cx="774869" cy="867732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63" name="Google Shape;763;p27"/>
          <p:cNvSpPr/>
          <p:nvPr/>
        </p:nvSpPr>
        <p:spPr>
          <a:xfrm rot="10800000">
            <a:off x="-66333" y="5556783"/>
            <a:ext cx="602544" cy="1383379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64" name="Google Shape;764;p27"/>
          <p:cNvSpPr/>
          <p:nvPr/>
        </p:nvSpPr>
        <p:spPr>
          <a:xfrm flipH="1">
            <a:off x="105151" y="5225685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65" name="Google Shape;765;p27"/>
          <p:cNvSpPr/>
          <p:nvPr/>
        </p:nvSpPr>
        <p:spPr>
          <a:xfrm flipH="1">
            <a:off x="318618" y="2255100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66" name="Google Shape;766;p27"/>
          <p:cNvSpPr/>
          <p:nvPr/>
        </p:nvSpPr>
        <p:spPr>
          <a:xfrm flipH="1">
            <a:off x="749681" y="6416534"/>
            <a:ext cx="159372" cy="1593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67" name="Google Shape;767;p27"/>
          <p:cNvSpPr/>
          <p:nvPr/>
        </p:nvSpPr>
        <p:spPr>
          <a:xfrm flipH="1">
            <a:off x="166932" y="94938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68" name="Google Shape;768;p27"/>
          <p:cNvSpPr/>
          <p:nvPr/>
        </p:nvSpPr>
        <p:spPr>
          <a:xfrm flipH="1">
            <a:off x="1055728" y="196045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69" name="Google Shape;769;p27"/>
          <p:cNvSpPr/>
          <p:nvPr/>
        </p:nvSpPr>
        <p:spPr>
          <a:xfrm>
            <a:off x="10533341" y="-374617"/>
            <a:ext cx="978491" cy="823361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70" name="Google Shape;770;p27"/>
          <p:cNvSpPr/>
          <p:nvPr/>
        </p:nvSpPr>
        <p:spPr>
          <a:xfrm>
            <a:off x="11205934" y="-15133"/>
            <a:ext cx="978521" cy="6857849"/>
          </a:xfrm>
          <a:custGeom>
            <a:avLst/>
            <a:gdLst/>
            <a:ahLst/>
            <a:cxnLst/>
            <a:rect l="l" t="t" r="r" b="b"/>
            <a:pathLst>
              <a:path w="15551" h="78516" extrusionOk="0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71" name="Google Shape;771;p27"/>
          <p:cNvSpPr/>
          <p:nvPr/>
        </p:nvSpPr>
        <p:spPr>
          <a:xfrm rot="-929579">
            <a:off x="11239759" y="6110305"/>
            <a:ext cx="774869" cy="867732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72" name="Google Shape;772;p27"/>
          <p:cNvSpPr/>
          <p:nvPr/>
        </p:nvSpPr>
        <p:spPr>
          <a:xfrm>
            <a:off x="11598308" y="-93800"/>
            <a:ext cx="602544" cy="1383379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73" name="Google Shape;773;p27"/>
          <p:cNvSpPr/>
          <p:nvPr/>
        </p:nvSpPr>
        <p:spPr>
          <a:xfrm rot="10800000" flipH="1">
            <a:off x="11825769" y="1349446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74" name="Google Shape;774;p27"/>
          <p:cNvSpPr/>
          <p:nvPr/>
        </p:nvSpPr>
        <p:spPr>
          <a:xfrm rot="10800000" flipH="1">
            <a:off x="11639386" y="4887895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75" name="Google Shape;775;p27"/>
          <p:cNvSpPr/>
          <p:nvPr/>
        </p:nvSpPr>
        <p:spPr>
          <a:xfrm rot="10800000" flipH="1">
            <a:off x="11887552" y="5816979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76" name="Google Shape;776;p27"/>
          <p:cNvSpPr/>
          <p:nvPr/>
        </p:nvSpPr>
        <p:spPr>
          <a:xfrm rot="10800000" flipH="1">
            <a:off x="11370652" y="262212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77" name="Google Shape;777;p27"/>
          <p:cNvSpPr/>
          <p:nvPr/>
        </p:nvSpPr>
        <p:spPr>
          <a:xfrm flipH="1">
            <a:off x="6252865" y="262200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78" name="Google Shape;778;p27"/>
          <p:cNvSpPr/>
          <p:nvPr/>
        </p:nvSpPr>
        <p:spPr>
          <a:xfrm rot="10800000" flipH="1">
            <a:off x="5509519" y="6575845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37793213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 and two columns 2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0801400" scaled="0"/>
        </a:gradFill>
        <a:effectLst/>
      </p:bgPr>
    </p:bg>
    <p:spTree>
      <p:nvGrpSpPr>
        <p:cNvPr id="1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p28"/>
          <p:cNvSpPr txBox="1">
            <a:spLocks noGrp="1"/>
          </p:cNvSpPr>
          <p:nvPr>
            <p:ph type="subTitle" idx="1"/>
          </p:nvPr>
        </p:nvSpPr>
        <p:spPr>
          <a:xfrm>
            <a:off x="961467" y="1848000"/>
            <a:ext cx="5134400" cy="44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781" name="Google Shape;781;p28"/>
          <p:cNvSpPr txBox="1">
            <a:spLocks noGrp="1"/>
          </p:cNvSpPr>
          <p:nvPr>
            <p:ph type="title"/>
          </p:nvPr>
        </p:nvSpPr>
        <p:spPr>
          <a:xfrm>
            <a:off x="955733" y="613667"/>
            <a:ext cx="10280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782" name="Google Shape;782;p28"/>
          <p:cNvSpPr txBox="1">
            <a:spLocks noGrp="1"/>
          </p:cNvSpPr>
          <p:nvPr>
            <p:ph type="subTitle" idx="2"/>
          </p:nvPr>
        </p:nvSpPr>
        <p:spPr>
          <a:xfrm>
            <a:off x="6096000" y="1848167"/>
            <a:ext cx="5134400" cy="44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783" name="Google Shape;783;p28"/>
          <p:cNvSpPr txBox="1">
            <a:spLocks noGrp="1"/>
          </p:cNvSpPr>
          <p:nvPr>
            <p:ph type="subTitle" idx="3"/>
          </p:nvPr>
        </p:nvSpPr>
        <p:spPr>
          <a:xfrm>
            <a:off x="961467" y="1356967"/>
            <a:ext cx="10274800" cy="58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784" name="Google Shape;784;p28"/>
          <p:cNvSpPr/>
          <p:nvPr/>
        </p:nvSpPr>
        <p:spPr>
          <a:xfrm>
            <a:off x="11451567" y="2082900"/>
            <a:ext cx="996871" cy="2768368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85" name="Google Shape;785;p28"/>
          <p:cNvSpPr/>
          <p:nvPr/>
        </p:nvSpPr>
        <p:spPr>
          <a:xfrm>
            <a:off x="10197620" y="5697449"/>
            <a:ext cx="1898373" cy="1597484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86" name="Google Shape;786;p28"/>
          <p:cNvSpPr/>
          <p:nvPr/>
        </p:nvSpPr>
        <p:spPr>
          <a:xfrm>
            <a:off x="10754467" y="-246472"/>
            <a:ext cx="1478127" cy="3393749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87" name="Google Shape;787;p28"/>
          <p:cNvSpPr/>
          <p:nvPr/>
        </p:nvSpPr>
        <p:spPr>
          <a:xfrm>
            <a:off x="43064" y="-30504"/>
            <a:ext cx="898221" cy="1447104"/>
          </a:xfrm>
          <a:custGeom>
            <a:avLst/>
            <a:gdLst/>
            <a:ahLst/>
            <a:cxnLst/>
            <a:rect l="l" t="t" r="r" b="b"/>
            <a:pathLst>
              <a:path w="9714" h="15650" extrusionOk="0">
                <a:moveTo>
                  <a:pt x="9191" y="1"/>
                </a:moveTo>
                <a:lnTo>
                  <a:pt x="1" y="372"/>
                </a:lnTo>
                <a:cubicBezTo>
                  <a:pt x="1" y="372"/>
                  <a:pt x="3884" y="2537"/>
                  <a:pt x="3923" y="4235"/>
                </a:cubicBezTo>
                <a:cubicBezTo>
                  <a:pt x="4001" y="5952"/>
                  <a:pt x="3415" y="8566"/>
                  <a:pt x="5269" y="9464"/>
                </a:cubicBezTo>
                <a:cubicBezTo>
                  <a:pt x="8235" y="10888"/>
                  <a:pt x="7142" y="14947"/>
                  <a:pt x="7806" y="15493"/>
                </a:cubicBezTo>
                <a:cubicBezTo>
                  <a:pt x="7932" y="15600"/>
                  <a:pt x="8053" y="15649"/>
                  <a:pt x="8169" y="15649"/>
                </a:cubicBezTo>
                <a:cubicBezTo>
                  <a:pt x="9132" y="15649"/>
                  <a:pt x="9713" y="12264"/>
                  <a:pt x="9191" y="10401"/>
                </a:cubicBezTo>
                <a:cubicBezTo>
                  <a:pt x="8215" y="6908"/>
                  <a:pt x="7162" y="5386"/>
                  <a:pt x="7493" y="3610"/>
                </a:cubicBezTo>
                <a:cubicBezTo>
                  <a:pt x="7806" y="1835"/>
                  <a:pt x="9191" y="1"/>
                  <a:pt x="9191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88" name="Google Shape;788;p28"/>
          <p:cNvSpPr/>
          <p:nvPr/>
        </p:nvSpPr>
        <p:spPr>
          <a:xfrm>
            <a:off x="-85075" y="4819945"/>
            <a:ext cx="762683" cy="907295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89" name="Google Shape;789;p28"/>
          <p:cNvSpPr/>
          <p:nvPr/>
        </p:nvSpPr>
        <p:spPr>
          <a:xfrm>
            <a:off x="-33733" y="5949121"/>
            <a:ext cx="936261" cy="957641"/>
          </a:xfrm>
          <a:custGeom>
            <a:avLst/>
            <a:gdLst/>
            <a:ahLst/>
            <a:cxnLst/>
            <a:rect l="l" t="t" r="r" b="b"/>
            <a:pathLst>
              <a:path w="7805" h="7983" extrusionOk="0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90" name="Google Shape;790;p28"/>
          <p:cNvSpPr/>
          <p:nvPr/>
        </p:nvSpPr>
        <p:spPr>
          <a:xfrm>
            <a:off x="-24141" y="-30531"/>
            <a:ext cx="936289" cy="3967541"/>
          </a:xfrm>
          <a:custGeom>
            <a:avLst/>
            <a:gdLst/>
            <a:ahLst/>
            <a:cxnLst/>
            <a:rect l="l" t="t" r="r" b="b"/>
            <a:pathLst>
              <a:path w="9601" h="40683" extrusionOk="0">
                <a:moveTo>
                  <a:pt x="0" y="0"/>
                </a:moveTo>
                <a:lnTo>
                  <a:pt x="0" y="40682"/>
                </a:lnTo>
                <a:lnTo>
                  <a:pt x="39" y="40682"/>
                </a:lnTo>
                <a:cubicBezTo>
                  <a:pt x="39" y="40682"/>
                  <a:pt x="98" y="34263"/>
                  <a:pt x="3298" y="31317"/>
                </a:cubicBezTo>
                <a:cubicBezTo>
                  <a:pt x="6517" y="28351"/>
                  <a:pt x="9600" y="28429"/>
                  <a:pt x="8683" y="25014"/>
                </a:cubicBezTo>
                <a:cubicBezTo>
                  <a:pt x="7786" y="21619"/>
                  <a:pt x="4722" y="21873"/>
                  <a:pt x="3610" y="19180"/>
                </a:cubicBezTo>
                <a:cubicBezTo>
                  <a:pt x="2517" y="16488"/>
                  <a:pt x="3688" y="15922"/>
                  <a:pt x="2478" y="13717"/>
                </a:cubicBezTo>
                <a:cubicBezTo>
                  <a:pt x="1249" y="11551"/>
                  <a:pt x="976" y="8254"/>
                  <a:pt x="2596" y="5698"/>
                </a:cubicBezTo>
                <a:cubicBezTo>
                  <a:pt x="4195" y="3142"/>
                  <a:pt x="3610" y="547"/>
                  <a:pt x="3025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91" name="Google Shape;791;p28"/>
          <p:cNvSpPr/>
          <p:nvPr/>
        </p:nvSpPr>
        <p:spPr>
          <a:xfrm flipH="1">
            <a:off x="11067140" y="5869790"/>
            <a:ext cx="384425" cy="509308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92" name="Google Shape;792;p28"/>
          <p:cNvSpPr/>
          <p:nvPr/>
        </p:nvSpPr>
        <p:spPr>
          <a:xfrm flipH="1">
            <a:off x="423267" y="1888267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93" name="Google Shape;793;p28"/>
          <p:cNvSpPr/>
          <p:nvPr/>
        </p:nvSpPr>
        <p:spPr>
          <a:xfrm flipH="1">
            <a:off x="518214" y="6416534"/>
            <a:ext cx="159372" cy="1593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94" name="Google Shape;794;p28"/>
          <p:cNvSpPr/>
          <p:nvPr/>
        </p:nvSpPr>
        <p:spPr>
          <a:xfrm flipH="1">
            <a:off x="166932" y="94938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95" name="Google Shape;795;p28"/>
          <p:cNvSpPr/>
          <p:nvPr/>
        </p:nvSpPr>
        <p:spPr>
          <a:xfrm flipH="1">
            <a:off x="9128062" y="6321794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96" name="Google Shape;796;p28"/>
          <p:cNvSpPr/>
          <p:nvPr/>
        </p:nvSpPr>
        <p:spPr>
          <a:xfrm flipH="1">
            <a:off x="11759665" y="5515949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97" name="Google Shape;797;p28"/>
          <p:cNvSpPr/>
          <p:nvPr/>
        </p:nvSpPr>
        <p:spPr>
          <a:xfrm flipH="1">
            <a:off x="11600295" y="1113045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98" name="Google Shape;798;p28"/>
          <p:cNvSpPr/>
          <p:nvPr/>
        </p:nvSpPr>
        <p:spPr>
          <a:xfrm flipH="1">
            <a:off x="10597699" y="778749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95369897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8900044" scaled="0"/>
        </a:gradFill>
        <a:effectLst/>
      </p:bgPr>
    </p:bg>
    <p:spTree>
      <p:nvGrpSpPr>
        <p:cNvPr id="1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29"/>
          <p:cNvSpPr txBox="1">
            <a:spLocks noGrp="1"/>
          </p:cNvSpPr>
          <p:nvPr>
            <p:ph type="title"/>
          </p:nvPr>
        </p:nvSpPr>
        <p:spPr>
          <a:xfrm>
            <a:off x="955733" y="607600"/>
            <a:ext cx="10280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801" name="Google Shape;801;p29"/>
          <p:cNvSpPr txBox="1">
            <a:spLocks noGrp="1"/>
          </p:cNvSpPr>
          <p:nvPr>
            <p:ph type="subTitle" idx="1"/>
          </p:nvPr>
        </p:nvSpPr>
        <p:spPr>
          <a:xfrm>
            <a:off x="752767" y="3518733"/>
            <a:ext cx="3544800" cy="67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802" name="Google Shape;802;p29"/>
          <p:cNvSpPr txBox="1">
            <a:spLocks noGrp="1"/>
          </p:cNvSpPr>
          <p:nvPr>
            <p:ph type="subTitle" idx="2"/>
          </p:nvPr>
        </p:nvSpPr>
        <p:spPr>
          <a:xfrm>
            <a:off x="1073967" y="4019733"/>
            <a:ext cx="2902400" cy="108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803" name="Google Shape;803;p29"/>
          <p:cNvSpPr txBox="1">
            <a:spLocks noGrp="1"/>
          </p:cNvSpPr>
          <p:nvPr>
            <p:ph type="subTitle" idx="3"/>
          </p:nvPr>
        </p:nvSpPr>
        <p:spPr>
          <a:xfrm>
            <a:off x="4323548" y="3518733"/>
            <a:ext cx="3544800" cy="67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804" name="Google Shape;804;p29"/>
          <p:cNvSpPr txBox="1">
            <a:spLocks noGrp="1"/>
          </p:cNvSpPr>
          <p:nvPr>
            <p:ph type="subTitle" idx="4"/>
          </p:nvPr>
        </p:nvSpPr>
        <p:spPr>
          <a:xfrm>
            <a:off x="4644749" y="4019733"/>
            <a:ext cx="2902400" cy="108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805" name="Google Shape;805;p29"/>
          <p:cNvSpPr txBox="1">
            <a:spLocks noGrp="1"/>
          </p:cNvSpPr>
          <p:nvPr>
            <p:ph type="subTitle" idx="5"/>
          </p:nvPr>
        </p:nvSpPr>
        <p:spPr>
          <a:xfrm>
            <a:off x="7894295" y="3518733"/>
            <a:ext cx="3544800" cy="67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806" name="Google Shape;806;p29"/>
          <p:cNvSpPr txBox="1">
            <a:spLocks noGrp="1"/>
          </p:cNvSpPr>
          <p:nvPr>
            <p:ph type="subTitle" idx="6"/>
          </p:nvPr>
        </p:nvSpPr>
        <p:spPr>
          <a:xfrm>
            <a:off x="8215512" y="4019733"/>
            <a:ext cx="2902400" cy="108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807" name="Google Shape;807;p29"/>
          <p:cNvSpPr/>
          <p:nvPr/>
        </p:nvSpPr>
        <p:spPr>
          <a:xfrm rot="10800000" flipH="1">
            <a:off x="11175352" y="4572467"/>
            <a:ext cx="1076529" cy="2471660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88D3">
              <a:alpha val="17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08" name="Google Shape;808;p29"/>
          <p:cNvSpPr/>
          <p:nvPr/>
        </p:nvSpPr>
        <p:spPr>
          <a:xfrm>
            <a:off x="11607751" y="314400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09" name="Google Shape;809;p29"/>
          <p:cNvSpPr/>
          <p:nvPr/>
        </p:nvSpPr>
        <p:spPr>
          <a:xfrm rot="10800000">
            <a:off x="-10481" y="3076882"/>
            <a:ext cx="936311" cy="2600189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10" name="Google Shape;810;p29"/>
          <p:cNvSpPr/>
          <p:nvPr/>
        </p:nvSpPr>
        <p:spPr>
          <a:xfrm rot="10800000">
            <a:off x="-7515" y="4572467"/>
            <a:ext cx="1076529" cy="2471660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88D3">
              <a:alpha val="17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11" name="Google Shape;811;p29"/>
          <p:cNvSpPr/>
          <p:nvPr/>
        </p:nvSpPr>
        <p:spPr>
          <a:xfrm flipH="1">
            <a:off x="1032979" y="6125111"/>
            <a:ext cx="762683" cy="907295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12" name="Google Shape;812;p29"/>
          <p:cNvSpPr/>
          <p:nvPr/>
        </p:nvSpPr>
        <p:spPr>
          <a:xfrm rot="10800000" flipH="1">
            <a:off x="-24843" y="-30546"/>
            <a:ext cx="936261" cy="957641"/>
          </a:xfrm>
          <a:custGeom>
            <a:avLst/>
            <a:gdLst/>
            <a:ahLst/>
            <a:cxnLst/>
            <a:rect l="l" t="t" r="r" b="b"/>
            <a:pathLst>
              <a:path w="7805" h="7983" extrusionOk="0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13" name="Google Shape;813;p29"/>
          <p:cNvSpPr/>
          <p:nvPr/>
        </p:nvSpPr>
        <p:spPr>
          <a:xfrm rot="9829011">
            <a:off x="10316087" y="6149771"/>
            <a:ext cx="1174063" cy="987965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14" name="Google Shape;814;p29"/>
          <p:cNvSpPr/>
          <p:nvPr/>
        </p:nvSpPr>
        <p:spPr>
          <a:xfrm rot="-9899975" flipH="1">
            <a:off x="11359234" y="-167344"/>
            <a:ext cx="929665" cy="1041149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815" name="Google Shape;815;p29"/>
          <p:cNvGrpSpPr/>
          <p:nvPr/>
        </p:nvGrpSpPr>
        <p:grpSpPr>
          <a:xfrm>
            <a:off x="-1513157" y="-1510997"/>
            <a:ext cx="3032400" cy="3032400"/>
            <a:chOff x="-1087568" y="-1126448"/>
            <a:chExt cx="2274300" cy="2274300"/>
          </a:xfrm>
        </p:grpSpPr>
        <p:sp>
          <p:nvSpPr>
            <p:cNvPr id="816" name="Google Shape;816;p29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7" name="Google Shape;817;p29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8" name="Google Shape;818;p29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9" name="Google Shape;819;p29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820" name="Google Shape;820;p29"/>
          <p:cNvSpPr/>
          <p:nvPr/>
        </p:nvSpPr>
        <p:spPr>
          <a:xfrm>
            <a:off x="11840633" y="5225685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21" name="Google Shape;821;p29"/>
          <p:cNvSpPr/>
          <p:nvPr/>
        </p:nvSpPr>
        <p:spPr>
          <a:xfrm>
            <a:off x="11240333" y="6416534"/>
            <a:ext cx="159372" cy="1593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22" name="Google Shape;822;p29"/>
          <p:cNvSpPr/>
          <p:nvPr/>
        </p:nvSpPr>
        <p:spPr>
          <a:xfrm rot="1705102" flipH="1">
            <a:off x="11357815" y="3576256"/>
            <a:ext cx="1054432" cy="1254403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0C970">
              <a:alpha val="1644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823" name="Google Shape;823;p29"/>
          <p:cNvGrpSpPr/>
          <p:nvPr/>
        </p:nvGrpSpPr>
        <p:grpSpPr>
          <a:xfrm>
            <a:off x="10693843" y="-1510997"/>
            <a:ext cx="3032400" cy="3032400"/>
            <a:chOff x="-1087568" y="-1126448"/>
            <a:chExt cx="2274300" cy="2274300"/>
          </a:xfrm>
        </p:grpSpPr>
        <p:sp>
          <p:nvSpPr>
            <p:cNvPr id="824" name="Google Shape;824;p29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5" name="Google Shape;825;p29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6" name="Google Shape;826;p29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7" name="Google Shape;827;p29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828" name="Google Shape;828;p29"/>
          <p:cNvSpPr/>
          <p:nvPr/>
        </p:nvSpPr>
        <p:spPr>
          <a:xfrm>
            <a:off x="549167" y="6308458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29" name="Google Shape;829;p29"/>
          <p:cNvSpPr/>
          <p:nvPr/>
        </p:nvSpPr>
        <p:spPr>
          <a:xfrm>
            <a:off x="644534" y="1281167"/>
            <a:ext cx="108233" cy="108189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30" name="Google Shape;830;p29"/>
          <p:cNvSpPr/>
          <p:nvPr/>
        </p:nvSpPr>
        <p:spPr>
          <a:xfrm>
            <a:off x="1073967" y="185951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31" name="Google Shape;831;p29"/>
          <p:cNvSpPr/>
          <p:nvPr/>
        </p:nvSpPr>
        <p:spPr>
          <a:xfrm>
            <a:off x="11485867" y="4595416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32" name="Google Shape;832;p29"/>
          <p:cNvSpPr/>
          <p:nvPr/>
        </p:nvSpPr>
        <p:spPr>
          <a:xfrm>
            <a:off x="11805348" y="1389378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33" name="Google Shape;833;p29"/>
          <p:cNvSpPr/>
          <p:nvPr/>
        </p:nvSpPr>
        <p:spPr>
          <a:xfrm>
            <a:off x="2244067" y="6340251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34" name="Google Shape;834;p29"/>
          <p:cNvSpPr/>
          <p:nvPr/>
        </p:nvSpPr>
        <p:spPr>
          <a:xfrm>
            <a:off x="403284" y="372598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96925761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">
  <p:cSld name="Title and four columns 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5400700" scaled="0"/>
        </a:gradFill>
        <a:effectLst/>
      </p:bgPr>
    </p:bg>
    <p:spTree>
      <p:nvGrpSpPr>
        <p:cNvPr id="1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30"/>
          <p:cNvSpPr txBox="1">
            <a:spLocks noGrp="1"/>
          </p:cNvSpPr>
          <p:nvPr>
            <p:ph type="title"/>
          </p:nvPr>
        </p:nvSpPr>
        <p:spPr>
          <a:xfrm>
            <a:off x="955733" y="625867"/>
            <a:ext cx="10280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837" name="Google Shape;837;p30"/>
          <p:cNvSpPr txBox="1">
            <a:spLocks noGrp="1"/>
          </p:cNvSpPr>
          <p:nvPr>
            <p:ph type="subTitle" idx="1"/>
          </p:nvPr>
        </p:nvSpPr>
        <p:spPr>
          <a:xfrm>
            <a:off x="1125533" y="1905267"/>
            <a:ext cx="3480800" cy="60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838" name="Google Shape;838;p30"/>
          <p:cNvSpPr txBox="1">
            <a:spLocks noGrp="1"/>
          </p:cNvSpPr>
          <p:nvPr>
            <p:ph type="subTitle" idx="2"/>
          </p:nvPr>
        </p:nvSpPr>
        <p:spPr>
          <a:xfrm>
            <a:off x="1837767" y="2411933"/>
            <a:ext cx="2764000" cy="7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839" name="Google Shape;839;p30"/>
          <p:cNvSpPr txBox="1">
            <a:spLocks noGrp="1"/>
          </p:cNvSpPr>
          <p:nvPr>
            <p:ph type="subTitle" idx="3"/>
          </p:nvPr>
        </p:nvSpPr>
        <p:spPr>
          <a:xfrm>
            <a:off x="7611833" y="1905267"/>
            <a:ext cx="3480800" cy="60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840" name="Google Shape;840;p30"/>
          <p:cNvSpPr txBox="1">
            <a:spLocks noGrp="1"/>
          </p:cNvSpPr>
          <p:nvPr>
            <p:ph type="subTitle" idx="4"/>
          </p:nvPr>
        </p:nvSpPr>
        <p:spPr>
          <a:xfrm>
            <a:off x="7590100" y="2411933"/>
            <a:ext cx="2764000" cy="7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841" name="Google Shape;841;p30"/>
          <p:cNvSpPr txBox="1">
            <a:spLocks noGrp="1"/>
          </p:cNvSpPr>
          <p:nvPr>
            <p:ph type="subTitle" idx="5"/>
          </p:nvPr>
        </p:nvSpPr>
        <p:spPr>
          <a:xfrm>
            <a:off x="1125567" y="4146067"/>
            <a:ext cx="3480800" cy="60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842" name="Google Shape;842;p30"/>
          <p:cNvSpPr txBox="1">
            <a:spLocks noGrp="1"/>
          </p:cNvSpPr>
          <p:nvPr>
            <p:ph type="subTitle" idx="6"/>
          </p:nvPr>
        </p:nvSpPr>
        <p:spPr>
          <a:xfrm>
            <a:off x="1837767" y="4652728"/>
            <a:ext cx="2764000" cy="7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843" name="Google Shape;843;p30"/>
          <p:cNvSpPr txBox="1">
            <a:spLocks noGrp="1"/>
          </p:cNvSpPr>
          <p:nvPr>
            <p:ph type="subTitle" idx="7"/>
          </p:nvPr>
        </p:nvSpPr>
        <p:spPr>
          <a:xfrm>
            <a:off x="7611833" y="4146067"/>
            <a:ext cx="3480800" cy="60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844" name="Google Shape;844;p30"/>
          <p:cNvSpPr txBox="1">
            <a:spLocks noGrp="1"/>
          </p:cNvSpPr>
          <p:nvPr>
            <p:ph type="subTitle" idx="8"/>
          </p:nvPr>
        </p:nvSpPr>
        <p:spPr>
          <a:xfrm>
            <a:off x="7590100" y="4652728"/>
            <a:ext cx="2764000" cy="7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845" name="Google Shape;845;p30"/>
          <p:cNvSpPr/>
          <p:nvPr/>
        </p:nvSpPr>
        <p:spPr>
          <a:xfrm rot="6329527" flipH="1">
            <a:off x="-167854" y="-393781"/>
            <a:ext cx="1399889" cy="1567584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46" name="Google Shape;846;p30"/>
          <p:cNvSpPr/>
          <p:nvPr/>
        </p:nvSpPr>
        <p:spPr>
          <a:xfrm rot="9560678" flipH="1">
            <a:off x="11106713" y="-233380"/>
            <a:ext cx="1481644" cy="1246781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47" name="Google Shape;847;p30"/>
          <p:cNvSpPr/>
          <p:nvPr/>
        </p:nvSpPr>
        <p:spPr>
          <a:xfrm rot="-4481061" flipH="1">
            <a:off x="9339785" y="5394627"/>
            <a:ext cx="1390185" cy="1169787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48" name="Google Shape;848;p30"/>
          <p:cNvSpPr/>
          <p:nvPr/>
        </p:nvSpPr>
        <p:spPr>
          <a:xfrm rot="-5400000" flipH="1">
            <a:off x="5157808" y="12958"/>
            <a:ext cx="1808685" cy="12389301"/>
          </a:xfrm>
          <a:custGeom>
            <a:avLst/>
            <a:gdLst/>
            <a:ahLst/>
            <a:cxnLst/>
            <a:rect l="l" t="t" r="r" b="b"/>
            <a:pathLst>
              <a:path w="15551" h="78516" extrusionOk="0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49" name="Google Shape;849;p30"/>
          <p:cNvSpPr/>
          <p:nvPr/>
        </p:nvSpPr>
        <p:spPr>
          <a:xfrm rot="-4470473" flipH="1">
            <a:off x="11017380" y="5657423"/>
            <a:ext cx="1399889" cy="1567584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50" name="Google Shape;850;p30"/>
          <p:cNvSpPr/>
          <p:nvPr/>
        </p:nvSpPr>
        <p:spPr>
          <a:xfrm rot="8584896" flipH="1">
            <a:off x="-479749" y="5553479"/>
            <a:ext cx="1358709" cy="1143269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00C970">
              <a:alpha val="1377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51" name="Google Shape;851;p30"/>
          <p:cNvSpPr/>
          <p:nvPr/>
        </p:nvSpPr>
        <p:spPr>
          <a:xfrm>
            <a:off x="11615549" y="3645852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52" name="Google Shape;852;p30"/>
          <p:cNvSpPr/>
          <p:nvPr/>
        </p:nvSpPr>
        <p:spPr>
          <a:xfrm>
            <a:off x="111450" y="1424734"/>
            <a:ext cx="384425" cy="509308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53" name="Google Shape;853;p30"/>
          <p:cNvSpPr/>
          <p:nvPr/>
        </p:nvSpPr>
        <p:spPr>
          <a:xfrm>
            <a:off x="11282950" y="6416534"/>
            <a:ext cx="159372" cy="1593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54" name="Google Shape;854;p30"/>
          <p:cNvSpPr/>
          <p:nvPr/>
        </p:nvSpPr>
        <p:spPr>
          <a:xfrm>
            <a:off x="349033" y="5451252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55" name="Google Shape;855;p30"/>
          <p:cNvSpPr/>
          <p:nvPr/>
        </p:nvSpPr>
        <p:spPr>
          <a:xfrm>
            <a:off x="11456182" y="185961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56" name="Google Shape;856;p30"/>
          <p:cNvSpPr/>
          <p:nvPr/>
        </p:nvSpPr>
        <p:spPr>
          <a:xfrm>
            <a:off x="2385829" y="6557384"/>
            <a:ext cx="80035" cy="79989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57" name="Google Shape;857;p30"/>
          <p:cNvSpPr/>
          <p:nvPr/>
        </p:nvSpPr>
        <p:spPr>
          <a:xfrm>
            <a:off x="832616" y="564418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58" name="Google Shape;858;p30"/>
          <p:cNvSpPr/>
          <p:nvPr/>
        </p:nvSpPr>
        <p:spPr>
          <a:xfrm>
            <a:off x="1634063" y="398251"/>
            <a:ext cx="80035" cy="79989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59" name="Google Shape;859;p30"/>
          <p:cNvSpPr/>
          <p:nvPr/>
        </p:nvSpPr>
        <p:spPr>
          <a:xfrm>
            <a:off x="223983" y="581451"/>
            <a:ext cx="159372" cy="1593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60" name="Google Shape;860;p30"/>
          <p:cNvSpPr/>
          <p:nvPr/>
        </p:nvSpPr>
        <p:spPr>
          <a:xfrm>
            <a:off x="10775082" y="6347061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61" name="Google Shape;861;p30"/>
          <p:cNvSpPr/>
          <p:nvPr/>
        </p:nvSpPr>
        <p:spPr>
          <a:xfrm>
            <a:off x="11949129" y="581451"/>
            <a:ext cx="80035" cy="79989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26011683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">
  <p:cSld name="Title and six columns 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8900044" scaled="0"/>
        </a:gradFill>
        <a:effectLst/>
      </p:bgPr>
    </p:bg>
    <p:spTree>
      <p:nvGrpSpPr>
        <p:cNvPr id="1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32"/>
          <p:cNvSpPr txBox="1">
            <a:spLocks noGrp="1"/>
          </p:cNvSpPr>
          <p:nvPr>
            <p:ph type="title"/>
          </p:nvPr>
        </p:nvSpPr>
        <p:spPr>
          <a:xfrm>
            <a:off x="1042000" y="613667"/>
            <a:ext cx="10108000" cy="77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904" name="Google Shape;904;p32"/>
          <p:cNvSpPr txBox="1">
            <a:spLocks noGrp="1"/>
          </p:cNvSpPr>
          <p:nvPr>
            <p:ph type="subTitle" idx="1"/>
          </p:nvPr>
        </p:nvSpPr>
        <p:spPr>
          <a:xfrm>
            <a:off x="5343367" y="1831933"/>
            <a:ext cx="2596800" cy="61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905" name="Google Shape;905;p32"/>
          <p:cNvSpPr txBox="1">
            <a:spLocks noGrp="1"/>
          </p:cNvSpPr>
          <p:nvPr>
            <p:ph type="subTitle" idx="2"/>
          </p:nvPr>
        </p:nvSpPr>
        <p:spPr>
          <a:xfrm>
            <a:off x="5348033" y="2344100"/>
            <a:ext cx="1988400" cy="11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906" name="Google Shape;906;p32"/>
          <p:cNvSpPr txBox="1">
            <a:spLocks noGrp="1"/>
          </p:cNvSpPr>
          <p:nvPr>
            <p:ph type="subTitle" idx="3"/>
          </p:nvPr>
        </p:nvSpPr>
        <p:spPr>
          <a:xfrm>
            <a:off x="5343367" y="4022836"/>
            <a:ext cx="2596800" cy="60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907" name="Google Shape;907;p32"/>
          <p:cNvSpPr txBox="1">
            <a:spLocks noGrp="1"/>
          </p:cNvSpPr>
          <p:nvPr>
            <p:ph type="subTitle" idx="4"/>
          </p:nvPr>
        </p:nvSpPr>
        <p:spPr>
          <a:xfrm>
            <a:off x="5348017" y="4525036"/>
            <a:ext cx="1988400" cy="11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908" name="Google Shape;908;p32"/>
          <p:cNvSpPr txBox="1">
            <a:spLocks noGrp="1"/>
          </p:cNvSpPr>
          <p:nvPr>
            <p:ph type="subTitle" idx="5"/>
          </p:nvPr>
        </p:nvSpPr>
        <p:spPr>
          <a:xfrm>
            <a:off x="8875533" y="1833000"/>
            <a:ext cx="2596800" cy="61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909" name="Google Shape;909;p32"/>
          <p:cNvSpPr txBox="1">
            <a:spLocks noGrp="1"/>
          </p:cNvSpPr>
          <p:nvPr>
            <p:ph type="subTitle" idx="6"/>
          </p:nvPr>
        </p:nvSpPr>
        <p:spPr>
          <a:xfrm>
            <a:off x="8870017" y="2344100"/>
            <a:ext cx="1988400" cy="11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910" name="Google Shape;910;p32"/>
          <p:cNvSpPr txBox="1">
            <a:spLocks noGrp="1"/>
          </p:cNvSpPr>
          <p:nvPr>
            <p:ph type="subTitle" idx="7"/>
          </p:nvPr>
        </p:nvSpPr>
        <p:spPr>
          <a:xfrm>
            <a:off x="8875533" y="4022432"/>
            <a:ext cx="2596800" cy="60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911" name="Google Shape;911;p32"/>
          <p:cNvSpPr txBox="1">
            <a:spLocks noGrp="1"/>
          </p:cNvSpPr>
          <p:nvPr>
            <p:ph type="subTitle" idx="8"/>
          </p:nvPr>
        </p:nvSpPr>
        <p:spPr>
          <a:xfrm>
            <a:off x="8870017" y="4525033"/>
            <a:ext cx="1988400" cy="11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912" name="Google Shape;912;p32"/>
          <p:cNvSpPr txBox="1">
            <a:spLocks noGrp="1"/>
          </p:cNvSpPr>
          <p:nvPr>
            <p:ph type="subTitle" idx="9"/>
          </p:nvPr>
        </p:nvSpPr>
        <p:spPr>
          <a:xfrm>
            <a:off x="1892300" y="1831933"/>
            <a:ext cx="2596800" cy="61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913" name="Google Shape;913;p32"/>
          <p:cNvSpPr txBox="1">
            <a:spLocks noGrp="1"/>
          </p:cNvSpPr>
          <p:nvPr>
            <p:ph type="subTitle" idx="13"/>
          </p:nvPr>
        </p:nvSpPr>
        <p:spPr>
          <a:xfrm>
            <a:off x="1892284" y="2344100"/>
            <a:ext cx="1988400" cy="11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914" name="Google Shape;914;p32"/>
          <p:cNvSpPr txBox="1">
            <a:spLocks noGrp="1"/>
          </p:cNvSpPr>
          <p:nvPr>
            <p:ph type="subTitle" idx="14"/>
          </p:nvPr>
        </p:nvSpPr>
        <p:spPr>
          <a:xfrm>
            <a:off x="1892300" y="4014700"/>
            <a:ext cx="2596800" cy="60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915" name="Google Shape;915;p32"/>
          <p:cNvSpPr txBox="1">
            <a:spLocks noGrp="1"/>
          </p:cNvSpPr>
          <p:nvPr>
            <p:ph type="subTitle" idx="15"/>
          </p:nvPr>
        </p:nvSpPr>
        <p:spPr>
          <a:xfrm>
            <a:off x="1892284" y="4525036"/>
            <a:ext cx="1988400" cy="11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916" name="Google Shape;916;p32"/>
          <p:cNvSpPr/>
          <p:nvPr/>
        </p:nvSpPr>
        <p:spPr>
          <a:xfrm>
            <a:off x="11175352" y="-184515"/>
            <a:ext cx="1076529" cy="2471660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88D3">
              <a:alpha val="17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17" name="Google Shape;917;p32"/>
          <p:cNvSpPr/>
          <p:nvPr/>
        </p:nvSpPr>
        <p:spPr>
          <a:xfrm flipH="1">
            <a:off x="-10481" y="1182540"/>
            <a:ext cx="936311" cy="2600189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18" name="Google Shape;918;p32"/>
          <p:cNvSpPr/>
          <p:nvPr/>
        </p:nvSpPr>
        <p:spPr>
          <a:xfrm flipH="1">
            <a:off x="-7515" y="-184515"/>
            <a:ext cx="1076529" cy="2471660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88D3">
              <a:alpha val="17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19" name="Google Shape;919;p32"/>
          <p:cNvSpPr/>
          <p:nvPr/>
        </p:nvSpPr>
        <p:spPr>
          <a:xfrm rot="10800000">
            <a:off x="1032979" y="-172794"/>
            <a:ext cx="762683" cy="907295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20" name="Google Shape;920;p32"/>
          <p:cNvSpPr/>
          <p:nvPr/>
        </p:nvSpPr>
        <p:spPr>
          <a:xfrm>
            <a:off x="-24843" y="5932517"/>
            <a:ext cx="936261" cy="957641"/>
          </a:xfrm>
          <a:custGeom>
            <a:avLst/>
            <a:gdLst/>
            <a:ahLst/>
            <a:cxnLst/>
            <a:rect l="l" t="t" r="r" b="b"/>
            <a:pathLst>
              <a:path w="7805" h="7983" extrusionOk="0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21" name="Google Shape;921;p32"/>
          <p:cNvSpPr/>
          <p:nvPr/>
        </p:nvSpPr>
        <p:spPr>
          <a:xfrm rot="970989" flipH="1">
            <a:off x="10316087" y="-278125"/>
            <a:ext cx="1174063" cy="987965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22" name="Google Shape;922;p32"/>
          <p:cNvSpPr/>
          <p:nvPr/>
        </p:nvSpPr>
        <p:spPr>
          <a:xfrm rot="-900025">
            <a:off x="11359234" y="5985806"/>
            <a:ext cx="929665" cy="1041149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923" name="Google Shape;923;p32"/>
          <p:cNvGrpSpPr/>
          <p:nvPr/>
        </p:nvGrpSpPr>
        <p:grpSpPr>
          <a:xfrm rot="10800000" flipH="1">
            <a:off x="-1513157" y="5338208"/>
            <a:ext cx="3032400" cy="3032400"/>
            <a:chOff x="-1087568" y="-1126448"/>
            <a:chExt cx="2274300" cy="2274300"/>
          </a:xfrm>
        </p:grpSpPr>
        <p:sp>
          <p:nvSpPr>
            <p:cNvPr id="924" name="Google Shape;924;p32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5" name="Google Shape;925;p32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6" name="Google Shape;926;p32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7" name="Google Shape;927;p32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928" name="Google Shape;928;p32"/>
          <p:cNvSpPr/>
          <p:nvPr/>
        </p:nvSpPr>
        <p:spPr>
          <a:xfrm rot="10800000" flipH="1">
            <a:off x="11840633" y="1362696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29" name="Google Shape;929;p32"/>
          <p:cNvSpPr/>
          <p:nvPr/>
        </p:nvSpPr>
        <p:spPr>
          <a:xfrm rot="10800000" flipH="1">
            <a:off x="11240333" y="283775"/>
            <a:ext cx="159372" cy="1593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30" name="Google Shape;930;p32"/>
          <p:cNvSpPr/>
          <p:nvPr/>
        </p:nvSpPr>
        <p:spPr>
          <a:xfrm rot="9094898">
            <a:off x="11357815" y="2028952"/>
            <a:ext cx="1054432" cy="1254403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0C970">
              <a:alpha val="1644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931" name="Google Shape;931;p32"/>
          <p:cNvGrpSpPr/>
          <p:nvPr/>
        </p:nvGrpSpPr>
        <p:grpSpPr>
          <a:xfrm rot="10800000" flipH="1">
            <a:off x="10693843" y="5338208"/>
            <a:ext cx="3032400" cy="3032400"/>
            <a:chOff x="-1087568" y="-1126448"/>
            <a:chExt cx="2274300" cy="2274300"/>
          </a:xfrm>
        </p:grpSpPr>
        <p:sp>
          <p:nvSpPr>
            <p:cNvPr id="932" name="Google Shape;932;p32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3" name="Google Shape;933;p32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4" name="Google Shape;934;p32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5" name="Google Shape;935;p32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936" name="Google Shape;936;p32"/>
          <p:cNvSpPr/>
          <p:nvPr/>
        </p:nvSpPr>
        <p:spPr>
          <a:xfrm rot="10800000" flipH="1">
            <a:off x="549167" y="338859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37" name="Google Shape;937;p32"/>
          <p:cNvSpPr/>
          <p:nvPr/>
        </p:nvSpPr>
        <p:spPr>
          <a:xfrm rot="10800000" flipH="1">
            <a:off x="644534" y="5470255"/>
            <a:ext cx="108233" cy="108189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38" name="Google Shape;938;p32"/>
          <p:cNvSpPr/>
          <p:nvPr/>
        </p:nvSpPr>
        <p:spPr>
          <a:xfrm rot="10800000" flipH="1">
            <a:off x="1073967" y="6336728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39" name="Google Shape;939;p32"/>
          <p:cNvSpPr/>
          <p:nvPr/>
        </p:nvSpPr>
        <p:spPr>
          <a:xfrm rot="10800000" flipH="1">
            <a:off x="11607751" y="6208278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40" name="Google Shape;940;p32"/>
          <p:cNvSpPr/>
          <p:nvPr/>
        </p:nvSpPr>
        <p:spPr>
          <a:xfrm rot="10800000" flipH="1">
            <a:off x="11485867" y="2184195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41" name="Google Shape;941;p32"/>
          <p:cNvSpPr/>
          <p:nvPr/>
        </p:nvSpPr>
        <p:spPr>
          <a:xfrm rot="10800000" flipH="1">
            <a:off x="11805348" y="5257941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42" name="Google Shape;942;p32"/>
          <p:cNvSpPr/>
          <p:nvPr/>
        </p:nvSpPr>
        <p:spPr>
          <a:xfrm rot="10800000" flipH="1">
            <a:off x="2244067" y="182428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43" name="Google Shape;943;p32"/>
          <p:cNvSpPr/>
          <p:nvPr/>
        </p:nvSpPr>
        <p:spPr>
          <a:xfrm rot="10800000" flipH="1">
            <a:off x="403284" y="3053628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8465255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bg>
      <p:bgPr>
        <a:gradFill>
          <a:gsLst>
            <a:gs pos="0">
              <a:schemeClr val="lt2"/>
            </a:gs>
            <a:gs pos="100000">
              <a:schemeClr val="dk2"/>
            </a:gs>
          </a:gsLst>
          <a:lin ang="10801400" scaled="0"/>
        </a:gradFill>
        <a:effectLst/>
      </p:bgPr>
    </p:bg>
    <p:spTree>
      <p:nvGrpSpPr>
        <p:cNvPr id="1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5" name="Google Shape;945;p33"/>
          <p:cNvGrpSpPr/>
          <p:nvPr/>
        </p:nvGrpSpPr>
        <p:grpSpPr>
          <a:xfrm flipH="1">
            <a:off x="7420811" y="-1375267"/>
            <a:ext cx="9593200" cy="9593200"/>
            <a:chOff x="-3604212" y="-1031450"/>
            <a:chExt cx="7194900" cy="7194900"/>
          </a:xfrm>
        </p:grpSpPr>
        <p:sp>
          <p:nvSpPr>
            <p:cNvPr id="946" name="Google Shape;946;p33"/>
            <p:cNvSpPr/>
            <p:nvPr/>
          </p:nvSpPr>
          <p:spPr>
            <a:xfrm>
              <a:off x="-1542462" y="1030300"/>
              <a:ext cx="3071400" cy="30714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7" name="Google Shape;947;p33"/>
            <p:cNvSpPr/>
            <p:nvPr/>
          </p:nvSpPr>
          <p:spPr>
            <a:xfrm>
              <a:off x="-1972812" y="599950"/>
              <a:ext cx="3932100" cy="39321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8" name="Google Shape;948;p33"/>
            <p:cNvSpPr/>
            <p:nvPr/>
          </p:nvSpPr>
          <p:spPr>
            <a:xfrm>
              <a:off x="-2270712" y="302050"/>
              <a:ext cx="4527900" cy="4527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9" name="Google Shape;949;p33"/>
            <p:cNvSpPr/>
            <p:nvPr/>
          </p:nvSpPr>
          <p:spPr>
            <a:xfrm>
              <a:off x="-2973462" y="-400700"/>
              <a:ext cx="5933400" cy="59334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0" name="Google Shape;950;p33"/>
            <p:cNvSpPr/>
            <p:nvPr/>
          </p:nvSpPr>
          <p:spPr>
            <a:xfrm>
              <a:off x="-3604212" y="-1031450"/>
              <a:ext cx="7194900" cy="7194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951" name="Google Shape;951;p33"/>
          <p:cNvSpPr/>
          <p:nvPr/>
        </p:nvSpPr>
        <p:spPr>
          <a:xfrm flipH="1">
            <a:off x="9342765" y="-271899"/>
            <a:ext cx="2876304" cy="7400961"/>
          </a:xfrm>
          <a:custGeom>
            <a:avLst/>
            <a:gdLst/>
            <a:ahLst/>
            <a:cxnLst/>
            <a:rect l="l" t="t" r="r" b="b"/>
            <a:pathLst>
              <a:path w="33737" h="86808" extrusionOk="0">
                <a:moveTo>
                  <a:pt x="1" y="0"/>
                </a:moveTo>
                <a:lnTo>
                  <a:pt x="118" y="86808"/>
                </a:lnTo>
                <a:cubicBezTo>
                  <a:pt x="8000" y="86652"/>
                  <a:pt x="13600" y="81715"/>
                  <a:pt x="15649" y="79530"/>
                </a:cubicBezTo>
                <a:cubicBezTo>
                  <a:pt x="17678" y="77364"/>
                  <a:pt x="23415" y="75452"/>
                  <a:pt x="26849" y="70125"/>
                </a:cubicBezTo>
                <a:cubicBezTo>
                  <a:pt x="30283" y="64779"/>
                  <a:pt x="29912" y="62243"/>
                  <a:pt x="31824" y="52565"/>
                </a:cubicBezTo>
                <a:cubicBezTo>
                  <a:pt x="33736" y="42906"/>
                  <a:pt x="32390" y="34185"/>
                  <a:pt x="29698" y="28741"/>
                </a:cubicBezTo>
                <a:cubicBezTo>
                  <a:pt x="27044" y="23278"/>
                  <a:pt x="25795" y="17658"/>
                  <a:pt x="22361" y="14224"/>
                </a:cubicBezTo>
                <a:cubicBezTo>
                  <a:pt x="18927" y="10790"/>
                  <a:pt x="18654" y="11415"/>
                  <a:pt x="13347" y="6439"/>
                </a:cubicBezTo>
                <a:cubicBezTo>
                  <a:pt x="7649" y="1132"/>
                  <a:pt x="508" y="390"/>
                  <a:pt x="1" y="0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52" name="Google Shape;952;p33"/>
          <p:cNvSpPr/>
          <p:nvPr/>
        </p:nvSpPr>
        <p:spPr>
          <a:xfrm flipH="1">
            <a:off x="10946101" y="1898572"/>
            <a:ext cx="556811" cy="780865"/>
          </a:xfrm>
          <a:custGeom>
            <a:avLst/>
            <a:gdLst/>
            <a:ahLst/>
            <a:cxnLst/>
            <a:rect l="l" t="t" r="r" b="b"/>
            <a:pathLst>
              <a:path w="6531" h="9159" extrusionOk="0">
                <a:moveTo>
                  <a:pt x="189" y="0"/>
                </a:moveTo>
                <a:cubicBezTo>
                  <a:pt x="0" y="0"/>
                  <a:pt x="8" y="220"/>
                  <a:pt x="303" y="668"/>
                </a:cubicBezTo>
                <a:cubicBezTo>
                  <a:pt x="303" y="668"/>
                  <a:pt x="2391" y="2815"/>
                  <a:pt x="3795" y="5371"/>
                </a:cubicBezTo>
                <a:cubicBezTo>
                  <a:pt x="5181" y="7927"/>
                  <a:pt x="5747" y="9058"/>
                  <a:pt x="6156" y="9156"/>
                </a:cubicBezTo>
                <a:cubicBezTo>
                  <a:pt x="6164" y="9158"/>
                  <a:pt x="6171" y="9159"/>
                  <a:pt x="6177" y="9159"/>
                </a:cubicBezTo>
                <a:cubicBezTo>
                  <a:pt x="6530" y="9159"/>
                  <a:pt x="5553" y="6581"/>
                  <a:pt x="3542" y="3420"/>
                </a:cubicBezTo>
                <a:cubicBezTo>
                  <a:pt x="2112" y="1173"/>
                  <a:pt x="626" y="0"/>
                  <a:pt x="189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53" name="Google Shape;953;p33"/>
          <p:cNvSpPr/>
          <p:nvPr/>
        </p:nvSpPr>
        <p:spPr>
          <a:xfrm flipH="1">
            <a:off x="11428314" y="4186442"/>
            <a:ext cx="529615" cy="799623"/>
          </a:xfrm>
          <a:custGeom>
            <a:avLst/>
            <a:gdLst/>
            <a:ahLst/>
            <a:cxnLst/>
            <a:rect l="l" t="t" r="r" b="b"/>
            <a:pathLst>
              <a:path w="6212" h="9379" extrusionOk="0">
                <a:moveTo>
                  <a:pt x="5824" y="0"/>
                </a:moveTo>
                <a:cubicBezTo>
                  <a:pt x="5720" y="0"/>
                  <a:pt x="5564" y="146"/>
                  <a:pt x="5367" y="467"/>
                </a:cubicBezTo>
                <a:cubicBezTo>
                  <a:pt x="5367" y="467"/>
                  <a:pt x="4294" y="3277"/>
                  <a:pt x="2537" y="5579"/>
                </a:cubicBezTo>
                <a:cubicBezTo>
                  <a:pt x="781" y="7901"/>
                  <a:pt x="1" y="8896"/>
                  <a:pt x="98" y="9325"/>
                </a:cubicBezTo>
                <a:cubicBezTo>
                  <a:pt x="107" y="9361"/>
                  <a:pt x="130" y="9379"/>
                  <a:pt x="166" y="9379"/>
                </a:cubicBezTo>
                <a:cubicBezTo>
                  <a:pt x="540" y="9379"/>
                  <a:pt x="2331" y="7483"/>
                  <a:pt x="4235" y="4564"/>
                </a:cubicBezTo>
                <a:cubicBezTo>
                  <a:pt x="5867" y="2039"/>
                  <a:pt x="6211" y="0"/>
                  <a:pt x="5824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54" name="Google Shape;954;p33"/>
          <p:cNvSpPr/>
          <p:nvPr/>
        </p:nvSpPr>
        <p:spPr>
          <a:xfrm flipH="1">
            <a:off x="10979693" y="3206497"/>
            <a:ext cx="226271" cy="1212776"/>
          </a:xfrm>
          <a:custGeom>
            <a:avLst/>
            <a:gdLst/>
            <a:ahLst/>
            <a:cxnLst/>
            <a:rect l="l" t="t" r="r" b="b"/>
            <a:pathLst>
              <a:path w="2654" h="14225" extrusionOk="0">
                <a:moveTo>
                  <a:pt x="550" y="1"/>
                </a:moveTo>
                <a:cubicBezTo>
                  <a:pt x="235" y="1"/>
                  <a:pt x="390" y="2453"/>
                  <a:pt x="937" y="4566"/>
                </a:cubicBezTo>
                <a:cubicBezTo>
                  <a:pt x="1522" y="6829"/>
                  <a:pt x="1366" y="6907"/>
                  <a:pt x="1269" y="8449"/>
                </a:cubicBezTo>
                <a:cubicBezTo>
                  <a:pt x="1190" y="9971"/>
                  <a:pt x="1015" y="10849"/>
                  <a:pt x="605" y="11980"/>
                </a:cubicBezTo>
                <a:cubicBezTo>
                  <a:pt x="195" y="13093"/>
                  <a:pt x="0" y="14224"/>
                  <a:pt x="195" y="14224"/>
                </a:cubicBezTo>
                <a:cubicBezTo>
                  <a:pt x="410" y="14224"/>
                  <a:pt x="917" y="13405"/>
                  <a:pt x="1132" y="12449"/>
                </a:cubicBezTo>
                <a:cubicBezTo>
                  <a:pt x="1366" y="11493"/>
                  <a:pt x="1854" y="10244"/>
                  <a:pt x="2264" y="8683"/>
                </a:cubicBezTo>
                <a:cubicBezTo>
                  <a:pt x="2654" y="7122"/>
                  <a:pt x="2205" y="6576"/>
                  <a:pt x="1971" y="5229"/>
                </a:cubicBezTo>
                <a:cubicBezTo>
                  <a:pt x="1717" y="3903"/>
                  <a:pt x="1288" y="2927"/>
                  <a:pt x="1288" y="1600"/>
                </a:cubicBezTo>
                <a:cubicBezTo>
                  <a:pt x="1288" y="254"/>
                  <a:pt x="625" y="39"/>
                  <a:pt x="625" y="39"/>
                </a:cubicBezTo>
                <a:cubicBezTo>
                  <a:pt x="597" y="13"/>
                  <a:pt x="572" y="1"/>
                  <a:pt x="550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55" name="Google Shape;955;p33"/>
          <p:cNvSpPr/>
          <p:nvPr/>
        </p:nvSpPr>
        <p:spPr>
          <a:xfrm flipH="1">
            <a:off x="11525337" y="1691057"/>
            <a:ext cx="687084" cy="1511175"/>
          </a:xfrm>
          <a:custGeom>
            <a:avLst/>
            <a:gdLst/>
            <a:ahLst/>
            <a:cxnLst/>
            <a:rect l="l" t="t" r="r" b="b"/>
            <a:pathLst>
              <a:path w="8059" h="17725" extrusionOk="0">
                <a:moveTo>
                  <a:pt x="1" y="0"/>
                </a:moveTo>
                <a:lnTo>
                  <a:pt x="1" y="5190"/>
                </a:lnTo>
                <a:cubicBezTo>
                  <a:pt x="820" y="5658"/>
                  <a:pt x="1815" y="6615"/>
                  <a:pt x="2166" y="8507"/>
                </a:cubicBezTo>
                <a:cubicBezTo>
                  <a:pt x="2498" y="10419"/>
                  <a:pt x="3220" y="11785"/>
                  <a:pt x="3864" y="13073"/>
                </a:cubicBezTo>
                <a:cubicBezTo>
                  <a:pt x="4508" y="14361"/>
                  <a:pt x="4683" y="17580"/>
                  <a:pt x="5230" y="17717"/>
                </a:cubicBezTo>
                <a:cubicBezTo>
                  <a:pt x="5255" y="17722"/>
                  <a:pt x="5281" y="17725"/>
                  <a:pt x="5305" y="17725"/>
                </a:cubicBezTo>
                <a:cubicBezTo>
                  <a:pt x="5822" y="17725"/>
                  <a:pt x="6079" y="16562"/>
                  <a:pt x="5464" y="14848"/>
                </a:cubicBezTo>
                <a:cubicBezTo>
                  <a:pt x="4820" y="13073"/>
                  <a:pt x="5113" y="12956"/>
                  <a:pt x="5581" y="12117"/>
                </a:cubicBezTo>
                <a:cubicBezTo>
                  <a:pt x="6010" y="11297"/>
                  <a:pt x="3513" y="8312"/>
                  <a:pt x="3962" y="7102"/>
                </a:cubicBezTo>
                <a:cubicBezTo>
                  <a:pt x="4070" y="6817"/>
                  <a:pt x="4249" y="6711"/>
                  <a:pt x="4472" y="6711"/>
                </a:cubicBezTo>
                <a:cubicBezTo>
                  <a:pt x="5106" y="6711"/>
                  <a:pt x="6093" y="7567"/>
                  <a:pt x="6815" y="7567"/>
                </a:cubicBezTo>
                <a:cubicBezTo>
                  <a:pt x="6932" y="7567"/>
                  <a:pt x="7042" y="7545"/>
                  <a:pt x="7142" y="7493"/>
                </a:cubicBezTo>
                <a:cubicBezTo>
                  <a:pt x="8059" y="7005"/>
                  <a:pt x="6400" y="6010"/>
                  <a:pt x="5308" y="5171"/>
                </a:cubicBezTo>
                <a:cubicBezTo>
                  <a:pt x="4215" y="4351"/>
                  <a:pt x="3123" y="2927"/>
                  <a:pt x="2303" y="1620"/>
                </a:cubicBezTo>
                <a:cubicBezTo>
                  <a:pt x="1503" y="293"/>
                  <a:pt x="1" y="0"/>
                  <a:pt x="1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56" name="Google Shape;956;p33"/>
          <p:cNvSpPr/>
          <p:nvPr/>
        </p:nvSpPr>
        <p:spPr>
          <a:xfrm flipH="1">
            <a:off x="10482306" y="3342397"/>
            <a:ext cx="1021631" cy="2286584"/>
          </a:xfrm>
          <a:custGeom>
            <a:avLst/>
            <a:gdLst/>
            <a:ahLst/>
            <a:cxnLst/>
            <a:rect l="l" t="t" r="r" b="b"/>
            <a:pathLst>
              <a:path w="11983" h="26820" extrusionOk="0">
                <a:moveTo>
                  <a:pt x="11125" y="0"/>
                </a:moveTo>
                <a:cubicBezTo>
                  <a:pt x="10902" y="0"/>
                  <a:pt x="11339" y="4260"/>
                  <a:pt x="11339" y="4260"/>
                </a:cubicBezTo>
                <a:cubicBezTo>
                  <a:pt x="11339" y="4260"/>
                  <a:pt x="11495" y="7050"/>
                  <a:pt x="10344" y="9489"/>
                </a:cubicBezTo>
                <a:cubicBezTo>
                  <a:pt x="9193" y="11908"/>
                  <a:pt x="8315" y="13001"/>
                  <a:pt x="8237" y="15850"/>
                </a:cubicBezTo>
                <a:cubicBezTo>
                  <a:pt x="8178" y="18679"/>
                  <a:pt x="6285" y="22776"/>
                  <a:pt x="2715" y="24786"/>
                </a:cubicBezTo>
                <a:cubicBezTo>
                  <a:pt x="1" y="26299"/>
                  <a:pt x="116" y="26820"/>
                  <a:pt x="970" y="26820"/>
                </a:cubicBezTo>
                <a:cubicBezTo>
                  <a:pt x="1240" y="26820"/>
                  <a:pt x="1583" y="26768"/>
                  <a:pt x="1934" y="26679"/>
                </a:cubicBezTo>
                <a:cubicBezTo>
                  <a:pt x="3398" y="26308"/>
                  <a:pt x="4900" y="23362"/>
                  <a:pt x="6832" y="22269"/>
                </a:cubicBezTo>
                <a:cubicBezTo>
                  <a:pt x="8763" y="21176"/>
                  <a:pt x="10266" y="18757"/>
                  <a:pt x="10344" y="16220"/>
                </a:cubicBezTo>
                <a:cubicBezTo>
                  <a:pt x="10422" y="13684"/>
                  <a:pt x="10246" y="12338"/>
                  <a:pt x="11066" y="9801"/>
                </a:cubicBezTo>
                <a:cubicBezTo>
                  <a:pt x="11905" y="7284"/>
                  <a:pt x="11983" y="2933"/>
                  <a:pt x="11339" y="553"/>
                </a:cubicBezTo>
                <a:cubicBezTo>
                  <a:pt x="11237" y="163"/>
                  <a:pt x="11168" y="0"/>
                  <a:pt x="11125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57" name="Google Shape;957;p33"/>
          <p:cNvSpPr/>
          <p:nvPr/>
        </p:nvSpPr>
        <p:spPr>
          <a:xfrm flipH="1">
            <a:off x="10301902" y="745300"/>
            <a:ext cx="1305109" cy="1615955"/>
          </a:xfrm>
          <a:custGeom>
            <a:avLst/>
            <a:gdLst/>
            <a:ahLst/>
            <a:cxnLst/>
            <a:rect l="l" t="t" r="r" b="b"/>
            <a:pathLst>
              <a:path w="15308" h="18954" extrusionOk="0">
                <a:moveTo>
                  <a:pt x="206" y="1"/>
                </a:moveTo>
                <a:cubicBezTo>
                  <a:pt x="1" y="1"/>
                  <a:pt x="132" y="179"/>
                  <a:pt x="841" y="635"/>
                </a:cubicBezTo>
                <a:cubicBezTo>
                  <a:pt x="1017" y="732"/>
                  <a:pt x="5563" y="3093"/>
                  <a:pt x="8665" y="8615"/>
                </a:cubicBezTo>
                <a:cubicBezTo>
                  <a:pt x="11768" y="14137"/>
                  <a:pt x="13426" y="17942"/>
                  <a:pt x="14558" y="18820"/>
                </a:cubicBezTo>
                <a:cubicBezTo>
                  <a:pt x="14674" y="18912"/>
                  <a:pt x="14759" y="18954"/>
                  <a:pt x="14817" y="18954"/>
                </a:cubicBezTo>
                <a:cubicBezTo>
                  <a:pt x="15307" y="18954"/>
                  <a:pt x="13800" y="15867"/>
                  <a:pt x="12997" y="14312"/>
                </a:cubicBezTo>
                <a:cubicBezTo>
                  <a:pt x="12080" y="12576"/>
                  <a:pt x="10441" y="7932"/>
                  <a:pt x="9290" y="6118"/>
                </a:cubicBezTo>
                <a:cubicBezTo>
                  <a:pt x="8119" y="4322"/>
                  <a:pt x="5602" y="2781"/>
                  <a:pt x="4236" y="1766"/>
                </a:cubicBezTo>
                <a:cubicBezTo>
                  <a:pt x="3264" y="1086"/>
                  <a:pt x="711" y="1"/>
                  <a:pt x="206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58" name="Google Shape;958;p33"/>
          <p:cNvSpPr/>
          <p:nvPr/>
        </p:nvSpPr>
        <p:spPr>
          <a:xfrm rot="-947843" flipH="1">
            <a:off x="9489005" y="4820197"/>
            <a:ext cx="1021632" cy="2286587"/>
          </a:xfrm>
          <a:custGeom>
            <a:avLst/>
            <a:gdLst/>
            <a:ahLst/>
            <a:cxnLst/>
            <a:rect l="l" t="t" r="r" b="b"/>
            <a:pathLst>
              <a:path w="11983" h="26820" extrusionOk="0">
                <a:moveTo>
                  <a:pt x="11125" y="0"/>
                </a:moveTo>
                <a:cubicBezTo>
                  <a:pt x="10902" y="0"/>
                  <a:pt x="11339" y="4260"/>
                  <a:pt x="11339" y="4260"/>
                </a:cubicBezTo>
                <a:cubicBezTo>
                  <a:pt x="11339" y="4260"/>
                  <a:pt x="11495" y="7050"/>
                  <a:pt x="10344" y="9489"/>
                </a:cubicBezTo>
                <a:cubicBezTo>
                  <a:pt x="9193" y="11908"/>
                  <a:pt x="8315" y="13001"/>
                  <a:pt x="8237" y="15850"/>
                </a:cubicBezTo>
                <a:cubicBezTo>
                  <a:pt x="8178" y="18679"/>
                  <a:pt x="6285" y="22776"/>
                  <a:pt x="2715" y="24786"/>
                </a:cubicBezTo>
                <a:cubicBezTo>
                  <a:pt x="1" y="26299"/>
                  <a:pt x="116" y="26820"/>
                  <a:pt x="970" y="26820"/>
                </a:cubicBezTo>
                <a:cubicBezTo>
                  <a:pt x="1240" y="26820"/>
                  <a:pt x="1583" y="26768"/>
                  <a:pt x="1934" y="26679"/>
                </a:cubicBezTo>
                <a:cubicBezTo>
                  <a:pt x="3398" y="26308"/>
                  <a:pt x="4900" y="23362"/>
                  <a:pt x="6832" y="22269"/>
                </a:cubicBezTo>
                <a:cubicBezTo>
                  <a:pt x="8763" y="21176"/>
                  <a:pt x="10266" y="18757"/>
                  <a:pt x="10344" y="16220"/>
                </a:cubicBezTo>
                <a:cubicBezTo>
                  <a:pt x="10422" y="13684"/>
                  <a:pt x="10246" y="12338"/>
                  <a:pt x="11066" y="9801"/>
                </a:cubicBezTo>
                <a:cubicBezTo>
                  <a:pt x="11905" y="7284"/>
                  <a:pt x="11983" y="2933"/>
                  <a:pt x="11339" y="553"/>
                </a:cubicBezTo>
                <a:cubicBezTo>
                  <a:pt x="11237" y="163"/>
                  <a:pt x="11168" y="0"/>
                  <a:pt x="1112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59" name="Google Shape;959;p33"/>
          <p:cNvSpPr/>
          <p:nvPr/>
        </p:nvSpPr>
        <p:spPr>
          <a:xfrm flipH="1">
            <a:off x="-352482" y="940968"/>
            <a:ext cx="1466185" cy="4071681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60" name="Google Shape;960;p33"/>
          <p:cNvSpPr/>
          <p:nvPr/>
        </p:nvSpPr>
        <p:spPr>
          <a:xfrm rot="2876189" flipH="1">
            <a:off x="21682" y="5145290"/>
            <a:ext cx="1283924" cy="1080372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0088D3">
              <a:alpha val="1510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61" name="Google Shape;961;p33"/>
          <p:cNvSpPr/>
          <p:nvPr/>
        </p:nvSpPr>
        <p:spPr>
          <a:xfrm rot="929600" flipH="1">
            <a:off x="-324748" y="5457780"/>
            <a:ext cx="1527933" cy="1711045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62" name="Google Shape;962;p33"/>
          <p:cNvSpPr/>
          <p:nvPr/>
        </p:nvSpPr>
        <p:spPr>
          <a:xfrm flipH="1">
            <a:off x="-58599" y="-171100"/>
            <a:ext cx="1172312" cy="2691507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63" name="Google Shape;963;p33"/>
          <p:cNvSpPr txBox="1">
            <a:spLocks noGrp="1"/>
          </p:cNvSpPr>
          <p:nvPr>
            <p:ph type="ctrTitle"/>
          </p:nvPr>
        </p:nvSpPr>
        <p:spPr>
          <a:xfrm>
            <a:off x="189133" y="1052185"/>
            <a:ext cx="6586800" cy="97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964" name="Google Shape;964;p33"/>
          <p:cNvSpPr txBox="1">
            <a:spLocks noGrp="1"/>
          </p:cNvSpPr>
          <p:nvPr>
            <p:ph type="subTitle" idx="1"/>
          </p:nvPr>
        </p:nvSpPr>
        <p:spPr>
          <a:xfrm>
            <a:off x="1161933" y="3093917"/>
            <a:ext cx="4641200" cy="150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965" name="Google Shape;965;p33"/>
          <p:cNvSpPr txBox="1"/>
          <p:nvPr/>
        </p:nvSpPr>
        <p:spPr>
          <a:xfrm>
            <a:off x="904733" y="4520051"/>
            <a:ext cx="5064400" cy="9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rPr>
              <a:t>CREDITS: This presentation template was created by </a:t>
            </a:r>
            <a:r>
              <a:rPr lang="en" sz="1600" b="1">
                <a:solidFill>
                  <a:schemeClr val="dk1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6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rPr>
              <a:t>, including icons by </a:t>
            </a:r>
            <a:r>
              <a:rPr lang="en" sz="1600" b="1">
                <a:solidFill>
                  <a:schemeClr val="dk1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6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rPr>
              <a:t>, and infographics &amp; images by </a:t>
            </a:r>
            <a:r>
              <a:rPr lang="en" sz="1600" b="1">
                <a:solidFill>
                  <a:schemeClr val="dk1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600" b="1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  <p:extLst>
      <p:ext uri="{BB962C8B-B14F-4D97-AF65-F5344CB8AC3E}">
        <p14:creationId xmlns:p14="http://schemas.microsoft.com/office/powerpoint/2010/main" val="370902431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6198662" scaled="0"/>
        </a:gradFill>
        <a:effectLst/>
      </p:bgPr>
    </p:bg>
    <p:spTree>
      <p:nvGrpSpPr>
        <p:cNvPr id="1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34"/>
          <p:cNvSpPr/>
          <p:nvPr/>
        </p:nvSpPr>
        <p:spPr>
          <a:xfrm rot="10800000" flipH="1">
            <a:off x="11175352" y="4572467"/>
            <a:ext cx="1076529" cy="2471660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88D3">
              <a:alpha val="17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68" name="Google Shape;968;p34"/>
          <p:cNvSpPr/>
          <p:nvPr/>
        </p:nvSpPr>
        <p:spPr>
          <a:xfrm>
            <a:off x="11607751" y="314400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69" name="Google Shape;969;p34"/>
          <p:cNvSpPr/>
          <p:nvPr/>
        </p:nvSpPr>
        <p:spPr>
          <a:xfrm rot="10800000">
            <a:off x="-10481" y="3076882"/>
            <a:ext cx="936311" cy="2600189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70" name="Google Shape;970;p34"/>
          <p:cNvSpPr/>
          <p:nvPr/>
        </p:nvSpPr>
        <p:spPr>
          <a:xfrm rot="10800000">
            <a:off x="-7515" y="4572467"/>
            <a:ext cx="1076529" cy="2471660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88D3">
              <a:alpha val="17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71" name="Google Shape;971;p34"/>
          <p:cNvSpPr/>
          <p:nvPr/>
        </p:nvSpPr>
        <p:spPr>
          <a:xfrm flipH="1">
            <a:off x="1032979" y="6125111"/>
            <a:ext cx="762683" cy="907295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72" name="Google Shape;972;p34"/>
          <p:cNvSpPr/>
          <p:nvPr/>
        </p:nvSpPr>
        <p:spPr>
          <a:xfrm rot="10800000" flipH="1">
            <a:off x="-24843" y="-30546"/>
            <a:ext cx="936261" cy="957641"/>
          </a:xfrm>
          <a:custGeom>
            <a:avLst/>
            <a:gdLst/>
            <a:ahLst/>
            <a:cxnLst/>
            <a:rect l="l" t="t" r="r" b="b"/>
            <a:pathLst>
              <a:path w="7805" h="7983" extrusionOk="0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73" name="Google Shape;973;p34"/>
          <p:cNvSpPr/>
          <p:nvPr/>
        </p:nvSpPr>
        <p:spPr>
          <a:xfrm rot="9829011">
            <a:off x="10316087" y="6149771"/>
            <a:ext cx="1174063" cy="987965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74" name="Google Shape;974;p34"/>
          <p:cNvSpPr/>
          <p:nvPr/>
        </p:nvSpPr>
        <p:spPr>
          <a:xfrm rot="-9899975" flipH="1">
            <a:off x="11359234" y="-167344"/>
            <a:ext cx="929665" cy="1041149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975" name="Google Shape;975;p34"/>
          <p:cNvGrpSpPr/>
          <p:nvPr/>
        </p:nvGrpSpPr>
        <p:grpSpPr>
          <a:xfrm>
            <a:off x="-1513157" y="-1510997"/>
            <a:ext cx="3032400" cy="3032400"/>
            <a:chOff x="-1087568" y="-1126448"/>
            <a:chExt cx="2274300" cy="2274300"/>
          </a:xfrm>
        </p:grpSpPr>
        <p:sp>
          <p:nvSpPr>
            <p:cNvPr id="976" name="Google Shape;976;p34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77" name="Google Shape;977;p34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78" name="Google Shape;978;p34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79" name="Google Shape;979;p34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980" name="Google Shape;980;p34"/>
          <p:cNvSpPr/>
          <p:nvPr/>
        </p:nvSpPr>
        <p:spPr>
          <a:xfrm>
            <a:off x="11840633" y="5225685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81" name="Google Shape;981;p34"/>
          <p:cNvSpPr/>
          <p:nvPr/>
        </p:nvSpPr>
        <p:spPr>
          <a:xfrm>
            <a:off x="11240333" y="6416534"/>
            <a:ext cx="159372" cy="1593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82" name="Google Shape;982;p34"/>
          <p:cNvSpPr/>
          <p:nvPr/>
        </p:nvSpPr>
        <p:spPr>
          <a:xfrm rot="1705102" flipH="1">
            <a:off x="11357815" y="3576256"/>
            <a:ext cx="1054432" cy="1254403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0C970">
              <a:alpha val="1644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983" name="Google Shape;983;p34"/>
          <p:cNvGrpSpPr/>
          <p:nvPr/>
        </p:nvGrpSpPr>
        <p:grpSpPr>
          <a:xfrm>
            <a:off x="10693843" y="-1510997"/>
            <a:ext cx="3032400" cy="3032400"/>
            <a:chOff x="-1087568" y="-1126448"/>
            <a:chExt cx="2274300" cy="2274300"/>
          </a:xfrm>
        </p:grpSpPr>
        <p:sp>
          <p:nvSpPr>
            <p:cNvPr id="984" name="Google Shape;984;p34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5" name="Google Shape;985;p34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6" name="Google Shape;986;p34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7" name="Google Shape;987;p34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988" name="Google Shape;988;p34"/>
          <p:cNvSpPr/>
          <p:nvPr/>
        </p:nvSpPr>
        <p:spPr>
          <a:xfrm>
            <a:off x="549167" y="6308458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89" name="Google Shape;989;p34"/>
          <p:cNvSpPr/>
          <p:nvPr/>
        </p:nvSpPr>
        <p:spPr>
          <a:xfrm>
            <a:off x="644534" y="1281167"/>
            <a:ext cx="108233" cy="108189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90" name="Google Shape;990;p34"/>
          <p:cNvSpPr/>
          <p:nvPr/>
        </p:nvSpPr>
        <p:spPr>
          <a:xfrm>
            <a:off x="1073967" y="185951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91" name="Google Shape;991;p34"/>
          <p:cNvSpPr/>
          <p:nvPr/>
        </p:nvSpPr>
        <p:spPr>
          <a:xfrm>
            <a:off x="11485867" y="4595416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92" name="Google Shape;992;p34"/>
          <p:cNvSpPr/>
          <p:nvPr/>
        </p:nvSpPr>
        <p:spPr>
          <a:xfrm>
            <a:off x="11805348" y="1389378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93" name="Google Shape;993;p34"/>
          <p:cNvSpPr/>
          <p:nvPr/>
        </p:nvSpPr>
        <p:spPr>
          <a:xfrm>
            <a:off x="2244067" y="6340251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94" name="Google Shape;994;p34"/>
          <p:cNvSpPr/>
          <p:nvPr/>
        </p:nvSpPr>
        <p:spPr>
          <a:xfrm>
            <a:off x="403284" y="372598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7853014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5400700" scaled="0"/>
        </a:gradFill>
        <a:effectLst/>
      </p:bgPr>
    </p:bg>
    <p:spTree>
      <p:nvGrpSpPr>
        <p:cNvPr id="1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Google Shape;996;p35"/>
          <p:cNvSpPr/>
          <p:nvPr/>
        </p:nvSpPr>
        <p:spPr>
          <a:xfrm>
            <a:off x="11258657" y="1120604"/>
            <a:ext cx="936311" cy="2600189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97" name="Google Shape;997;p35"/>
          <p:cNvSpPr/>
          <p:nvPr/>
        </p:nvSpPr>
        <p:spPr>
          <a:xfrm>
            <a:off x="10111961" y="6002214"/>
            <a:ext cx="1174051" cy="987956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98" name="Google Shape;998;p35"/>
          <p:cNvSpPr/>
          <p:nvPr/>
        </p:nvSpPr>
        <p:spPr>
          <a:xfrm rot="-929517">
            <a:off x="11261978" y="5975613"/>
            <a:ext cx="929681" cy="1041168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99" name="Google Shape;999;p35"/>
          <p:cNvSpPr/>
          <p:nvPr/>
        </p:nvSpPr>
        <p:spPr>
          <a:xfrm>
            <a:off x="11115473" y="-246451"/>
            <a:ext cx="1076529" cy="2471660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00" name="Google Shape;1000;p35"/>
          <p:cNvSpPr/>
          <p:nvPr/>
        </p:nvSpPr>
        <p:spPr>
          <a:xfrm>
            <a:off x="34964" y="-30504"/>
            <a:ext cx="898221" cy="1447104"/>
          </a:xfrm>
          <a:custGeom>
            <a:avLst/>
            <a:gdLst/>
            <a:ahLst/>
            <a:cxnLst/>
            <a:rect l="l" t="t" r="r" b="b"/>
            <a:pathLst>
              <a:path w="9714" h="15650" extrusionOk="0">
                <a:moveTo>
                  <a:pt x="9191" y="1"/>
                </a:moveTo>
                <a:lnTo>
                  <a:pt x="1" y="372"/>
                </a:lnTo>
                <a:cubicBezTo>
                  <a:pt x="1" y="372"/>
                  <a:pt x="3884" y="2537"/>
                  <a:pt x="3923" y="4235"/>
                </a:cubicBezTo>
                <a:cubicBezTo>
                  <a:pt x="4001" y="5952"/>
                  <a:pt x="3415" y="8566"/>
                  <a:pt x="5269" y="9464"/>
                </a:cubicBezTo>
                <a:cubicBezTo>
                  <a:pt x="8235" y="10888"/>
                  <a:pt x="7142" y="14947"/>
                  <a:pt x="7806" y="15493"/>
                </a:cubicBezTo>
                <a:cubicBezTo>
                  <a:pt x="7932" y="15600"/>
                  <a:pt x="8053" y="15649"/>
                  <a:pt x="8169" y="15649"/>
                </a:cubicBezTo>
                <a:cubicBezTo>
                  <a:pt x="9132" y="15649"/>
                  <a:pt x="9713" y="12264"/>
                  <a:pt x="9191" y="10401"/>
                </a:cubicBezTo>
                <a:cubicBezTo>
                  <a:pt x="8215" y="6908"/>
                  <a:pt x="7162" y="5386"/>
                  <a:pt x="7493" y="3610"/>
                </a:cubicBezTo>
                <a:cubicBezTo>
                  <a:pt x="7806" y="1835"/>
                  <a:pt x="9191" y="1"/>
                  <a:pt x="9191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01" name="Google Shape;1001;p35"/>
          <p:cNvSpPr/>
          <p:nvPr/>
        </p:nvSpPr>
        <p:spPr>
          <a:xfrm>
            <a:off x="-93175" y="4819945"/>
            <a:ext cx="762683" cy="907295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02" name="Google Shape;1002;p35"/>
          <p:cNvSpPr/>
          <p:nvPr/>
        </p:nvSpPr>
        <p:spPr>
          <a:xfrm>
            <a:off x="-41833" y="5949121"/>
            <a:ext cx="936261" cy="957641"/>
          </a:xfrm>
          <a:custGeom>
            <a:avLst/>
            <a:gdLst/>
            <a:ahLst/>
            <a:cxnLst/>
            <a:rect l="l" t="t" r="r" b="b"/>
            <a:pathLst>
              <a:path w="7805" h="7983" extrusionOk="0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03" name="Google Shape;1003;p35"/>
          <p:cNvSpPr/>
          <p:nvPr/>
        </p:nvSpPr>
        <p:spPr>
          <a:xfrm>
            <a:off x="-32241" y="-30531"/>
            <a:ext cx="936289" cy="3967541"/>
          </a:xfrm>
          <a:custGeom>
            <a:avLst/>
            <a:gdLst/>
            <a:ahLst/>
            <a:cxnLst/>
            <a:rect l="l" t="t" r="r" b="b"/>
            <a:pathLst>
              <a:path w="9601" h="40683" extrusionOk="0">
                <a:moveTo>
                  <a:pt x="0" y="0"/>
                </a:moveTo>
                <a:lnTo>
                  <a:pt x="0" y="40682"/>
                </a:lnTo>
                <a:lnTo>
                  <a:pt x="39" y="40682"/>
                </a:lnTo>
                <a:cubicBezTo>
                  <a:pt x="39" y="40682"/>
                  <a:pt x="98" y="34263"/>
                  <a:pt x="3298" y="31317"/>
                </a:cubicBezTo>
                <a:cubicBezTo>
                  <a:pt x="6517" y="28351"/>
                  <a:pt x="9600" y="28429"/>
                  <a:pt x="8683" y="25014"/>
                </a:cubicBezTo>
                <a:cubicBezTo>
                  <a:pt x="7786" y="21619"/>
                  <a:pt x="4722" y="21873"/>
                  <a:pt x="3610" y="19180"/>
                </a:cubicBezTo>
                <a:cubicBezTo>
                  <a:pt x="2517" y="16488"/>
                  <a:pt x="3688" y="15922"/>
                  <a:pt x="2478" y="13717"/>
                </a:cubicBezTo>
                <a:cubicBezTo>
                  <a:pt x="1249" y="11551"/>
                  <a:pt x="976" y="8254"/>
                  <a:pt x="2596" y="5698"/>
                </a:cubicBezTo>
                <a:cubicBezTo>
                  <a:pt x="4195" y="3142"/>
                  <a:pt x="3610" y="547"/>
                  <a:pt x="3025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004" name="Google Shape;1004;p35"/>
          <p:cNvGrpSpPr/>
          <p:nvPr/>
        </p:nvGrpSpPr>
        <p:grpSpPr>
          <a:xfrm>
            <a:off x="-1450091" y="-1501931"/>
            <a:ext cx="3032400" cy="3032400"/>
            <a:chOff x="-1087568" y="-1126448"/>
            <a:chExt cx="2274300" cy="2274300"/>
          </a:xfrm>
        </p:grpSpPr>
        <p:sp>
          <p:nvSpPr>
            <p:cNvPr id="1005" name="Google Shape;1005;p35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6" name="Google Shape;1006;p35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7" name="Google Shape;1007;p35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8" name="Google Shape;1008;p35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009" name="Google Shape;1009;p35"/>
          <p:cNvGrpSpPr/>
          <p:nvPr/>
        </p:nvGrpSpPr>
        <p:grpSpPr>
          <a:xfrm>
            <a:off x="10667176" y="5339969"/>
            <a:ext cx="3032400" cy="3032400"/>
            <a:chOff x="-1087568" y="-1126448"/>
            <a:chExt cx="2274300" cy="2274300"/>
          </a:xfrm>
        </p:grpSpPr>
        <p:sp>
          <p:nvSpPr>
            <p:cNvPr id="1010" name="Google Shape;1010;p35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11" name="Google Shape;1011;p35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12" name="Google Shape;1012;p35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13" name="Google Shape;1013;p35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014" name="Google Shape;1014;p35"/>
          <p:cNvSpPr/>
          <p:nvPr/>
        </p:nvSpPr>
        <p:spPr>
          <a:xfrm>
            <a:off x="1140400" y="195400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15" name="Google Shape;1015;p35"/>
          <p:cNvSpPr/>
          <p:nvPr/>
        </p:nvSpPr>
        <p:spPr>
          <a:xfrm>
            <a:off x="11832533" y="5225685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16" name="Google Shape;1016;p35"/>
          <p:cNvSpPr/>
          <p:nvPr/>
        </p:nvSpPr>
        <p:spPr>
          <a:xfrm>
            <a:off x="437268" y="5870434"/>
            <a:ext cx="384425" cy="509308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17" name="Google Shape;1017;p35"/>
          <p:cNvSpPr/>
          <p:nvPr/>
        </p:nvSpPr>
        <p:spPr>
          <a:xfrm>
            <a:off x="589467" y="645618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18" name="Google Shape;1018;p35"/>
          <p:cNvSpPr/>
          <p:nvPr/>
        </p:nvSpPr>
        <p:spPr>
          <a:xfrm>
            <a:off x="11599651" y="314400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19" name="Google Shape;1019;p35"/>
          <p:cNvSpPr/>
          <p:nvPr/>
        </p:nvSpPr>
        <p:spPr>
          <a:xfrm>
            <a:off x="166933" y="234416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20" name="Google Shape;1020;p35"/>
          <p:cNvSpPr/>
          <p:nvPr/>
        </p:nvSpPr>
        <p:spPr>
          <a:xfrm>
            <a:off x="11232233" y="6416534"/>
            <a:ext cx="159372" cy="1593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21" name="Google Shape;1021;p35"/>
          <p:cNvSpPr/>
          <p:nvPr/>
        </p:nvSpPr>
        <p:spPr>
          <a:xfrm>
            <a:off x="11477767" y="4595416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22" name="Google Shape;1022;p35"/>
          <p:cNvSpPr/>
          <p:nvPr/>
        </p:nvSpPr>
        <p:spPr>
          <a:xfrm>
            <a:off x="11894317" y="94938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23" name="Google Shape;1023;p35"/>
          <p:cNvSpPr/>
          <p:nvPr/>
        </p:nvSpPr>
        <p:spPr>
          <a:xfrm>
            <a:off x="105151" y="5068718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24" name="Google Shape;1024;p35"/>
          <p:cNvSpPr/>
          <p:nvPr/>
        </p:nvSpPr>
        <p:spPr>
          <a:xfrm>
            <a:off x="3404164" y="6419494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25" name="Google Shape;1025;p35"/>
          <p:cNvSpPr/>
          <p:nvPr/>
        </p:nvSpPr>
        <p:spPr>
          <a:xfrm>
            <a:off x="9809364" y="168261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3870554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6200038" scaled="0"/>
        </a:grad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5"/>
          <p:cNvSpPr txBox="1">
            <a:spLocks noGrp="1"/>
          </p:cNvSpPr>
          <p:nvPr>
            <p:ph type="subTitle" idx="1"/>
          </p:nvPr>
        </p:nvSpPr>
        <p:spPr>
          <a:xfrm>
            <a:off x="1341784" y="3227467"/>
            <a:ext cx="4359600" cy="70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96" name="Google Shape;96;p5"/>
          <p:cNvSpPr txBox="1">
            <a:spLocks noGrp="1"/>
          </p:cNvSpPr>
          <p:nvPr>
            <p:ph type="subTitle" idx="2"/>
          </p:nvPr>
        </p:nvSpPr>
        <p:spPr>
          <a:xfrm>
            <a:off x="1696800" y="3733533"/>
            <a:ext cx="3649600" cy="108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97" name="Google Shape;97;p5"/>
          <p:cNvSpPr txBox="1">
            <a:spLocks noGrp="1"/>
          </p:cNvSpPr>
          <p:nvPr>
            <p:ph type="title"/>
          </p:nvPr>
        </p:nvSpPr>
        <p:spPr>
          <a:xfrm>
            <a:off x="955733" y="609700"/>
            <a:ext cx="10280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98" name="Google Shape;98;p5"/>
          <p:cNvSpPr txBox="1">
            <a:spLocks noGrp="1"/>
          </p:cNvSpPr>
          <p:nvPr>
            <p:ph type="subTitle" idx="3"/>
          </p:nvPr>
        </p:nvSpPr>
        <p:spPr>
          <a:xfrm>
            <a:off x="6490617" y="3227467"/>
            <a:ext cx="4359600" cy="70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99" name="Google Shape;99;p5"/>
          <p:cNvSpPr txBox="1">
            <a:spLocks noGrp="1"/>
          </p:cNvSpPr>
          <p:nvPr>
            <p:ph type="subTitle" idx="4"/>
          </p:nvPr>
        </p:nvSpPr>
        <p:spPr>
          <a:xfrm>
            <a:off x="6845633" y="3733533"/>
            <a:ext cx="3649600" cy="108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100" name="Google Shape;100;p5"/>
          <p:cNvSpPr/>
          <p:nvPr/>
        </p:nvSpPr>
        <p:spPr>
          <a:xfrm>
            <a:off x="1786941" y="347713"/>
            <a:ext cx="15232" cy="9776"/>
          </a:xfrm>
          <a:custGeom>
            <a:avLst/>
            <a:gdLst/>
            <a:ahLst/>
            <a:cxnLst/>
            <a:rect l="l" t="t" r="r" b="b"/>
            <a:pathLst>
              <a:path w="201" h="129" extrusionOk="0">
                <a:moveTo>
                  <a:pt x="1" y="1"/>
                </a:moveTo>
                <a:lnTo>
                  <a:pt x="1" y="1"/>
                </a:lnTo>
                <a:cubicBezTo>
                  <a:pt x="67" y="42"/>
                  <a:pt x="139" y="83"/>
                  <a:pt x="200" y="129"/>
                </a:cubicBezTo>
                <a:cubicBezTo>
                  <a:pt x="139" y="83"/>
                  <a:pt x="72" y="42"/>
                  <a:pt x="1" y="1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1" name="Google Shape;101;p5"/>
          <p:cNvSpPr/>
          <p:nvPr/>
        </p:nvSpPr>
        <p:spPr>
          <a:xfrm>
            <a:off x="1644771" y="302394"/>
            <a:ext cx="10533" cy="833"/>
          </a:xfrm>
          <a:custGeom>
            <a:avLst/>
            <a:gdLst/>
            <a:ahLst/>
            <a:cxnLst/>
            <a:rect l="l" t="t" r="r" b="b"/>
            <a:pathLst>
              <a:path w="139" h="11" extrusionOk="0">
                <a:moveTo>
                  <a:pt x="0" y="1"/>
                </a:moveTo>
                <a:cubicBezTo>
                  <a:pt x="38" y="5"/>
                  <a:pt x="80" y="6"/>
                  <a:pt x="117" y="9"/>
                </a:cubicBezTo>
                <a:lnTo>
                  <a:pt x="117" y="9"/>
                </a:lnTo>
                <a:cubicBezTo>
                  <a:pt x="75" y="4"/>
                  <a:pt x="40" y="1"/>
                  <a:pt x="0" y="1"/>
                </a:cubicBezTo>
                <a:close/>
                <a:moveTo>
                  <a:pt x="117" y="9"/>
                </a:moveTo>
                <a:cubicBezTo>
                  <a:pt x="124" y="9"/>
                  <a:pt x="131" y="10"/>
                  <a:pt x="138" y="11"/>
                </a:cubicBezTo>
                <a:cubicBezTo>
                  <a:pt x="131" y="10"/>
                  <a:pt x="124" y="9"/>
                  <a:pt x="117" y="9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2" name="Google Shape;102;p5"/>
          <p:cNvSpPr/>
          <p:nvPr/>
        </p:nvSpPr>
        <p:spPr>
          <a:xfrm>
            <a:off x="1771481" y="339225"/>
            <a:ext cx="11291" cy="6291"/>
          </a:xfrm>
          <a:custGeom>
            <a:avLst/>
            <a:gdLst/>
            <a:ahLst/>
            <a:cxnLst/>
            <a:rect l="l" t="t" r="r" b="b"/>
            <a:pathLst>
              <a:path w="149" h="83" extrusionOk="0">
                <a:moveTo>
                  <a:pt x="0" y="1"/>
                </a:moveTo>
                <a:cubicBezTo>
                  <a:pt x="51" y="26"/>
                  <a:pt x="97" y="52"/>
                  <a:pt x="148" y="82"/>
                </a:cubicBezTo>
                <a:cubicBezTo>
                  <a:pt x="102" y="52"/>
                  <a:pt x="51" y="26"/>
                  <a:pt x="0" y="1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3" name="Google Shape;103;p5"/>
          <p:cNvSpPr/>
          <p:nvPr/>
        </p:nvSpPr>
        <p:spPr>
          <a:xfrm>
            <a:off x="1803235" y="357792"/>
            <a:ext cx="13640" cy="9776"/>
          </a:xfrm>
          <a:custGeom>
            <a:avLst/>
            <a:gdLst/>
            <a:ahLst/>
            <a:cxnLst/>
            <a:rect l="l" t="t" r="r" b="b"/>
            <a:pathLst>
              <a:path w="180" h="129" extrusionOk="0">
                <a:moveTo>
                  <a:pt x="0" y="1"/>
                </a:moveTo>
                <a:cubicBezTo>
                  <a:pt x="62" y="47"/>
                  <a:pt x="118" y="88"/>
                  <a:pt x="179" y="129"/>
                </a:cubicBezTo>
                <a:cubicBezTo>
                  <a:pt x="118" y="88"/>
                  <a:pt x="57" y="42"/>
                  <a:pt x="0" y="1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4" name="Google Shape;104;p5"/>
          <p:cNvSpPr/>
          <p:nvPr/>
        </p:nvSpPr>
        <p:spPr>
          <a:xfrm>
            <a:off x="1681602" y="307092"/>
            <a:ext cx="10533" cy="2349"/>
          </a:xfrm>
          <a:custGeom>
            <a:avLst/>
            <a:gdLst/>
            <a:ahLst/>
            <a:cxnLst/>
            <a:rect l="l" t="t" r="r" b="b"/>
            <a:pathLst>
              <a:path w="139" h="31" extrusionOk="0">
                <a:moveTo>
                  <a:pt x="0" y="0"/>
                </a:moveTo>
                <a:cubicBezTo>
                  <a:pt x="46" y="5"/>
                  <a:pt x="97" y="21"/>
                  <a:pt x="138" y="31"/>
                </a:cubicBezTo>
                <a:cubicBezTo>
                  <a:pt x="97" y="21"/>
                  <a:pt x="46" y="5"/>
                  <a:pt x="0" y="0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5" name="Google Shape;105;p5"/>
          <p:cNvSpPr/>
          <p:nvPr/>
        </p:nvSpPr>
        <p:spPr>
          <a:xfrm>
            <a:off x="1663338" y="304365"/>
            <a:ext cx="10533" cy="1212"/>
          </a:xfrm>
          <a:custGeom>
            <a:avLst/>
            <a:gdLst/>
            <a:ahLst/>
            <a:cxnLst/>
            <a:rect l="l" t="t" r="r" b="b"/>
            <a:pathLst>
              <a:path w="139" h="16" extrusionOk="0">
                <a:moveTo>
                  <a:pt x="1" y="0"/>
                </a:moveTo>
                <a:lnTo>
                  <a:pt x="139" y="16"/>
                </a:ln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6" name="Google Shape;106;p5"/>
          <p:cNvSpPr/>
          <p:nvPr/>
        </p:nvSpPr>
        <p:spPr>
          <a:xfrm>
            <a:off x="1699033" y="310957"/>
            <a:ext cx="15535" cy="4320"/>
          </a:xfrm>
          <a:custGeom>
            <a:avLst/>
            <a:gdLst/>
            <a:ahLst/>
            <a:cxnLst/>
            <a:rect l="l" t="t" r="r" b="b"/>
            <a:pathLst>
              <a:path w="205" h="57" extrusionOk="0">
                <a:moveTo>
                  <a:pt x="0" y="0"/>
                </a:moveTo>
                <a:cubicBezTo>
                  <a:pt x="72" y="21"/>
                  <a:pt x="133" y="41"/>
                  <a:pt x="205" y="56"/>
                </a:cubicBezTo>
                <a:cubicBezTo>
                  <a:pt x="138" y="41"/>
                  <a:pt x="72" y="21"/>
                  <a:pt x="0" y="0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7" name="Google Shape;107;p5"/>
          <p:cNvSpPr/>
          <p:nvPr/>
        </p:nvSpPr>
        <p:spPr>
          <a:xfrm>
            <a:off x="1755945" y="331495"/>
            <a:ext cx="9776" cy="4699"/>
          </a:xfrm>
          <a:custGeom>
            <a:avLst/>
            <a:gdLst/>
            <a:ahLst/>
            <a:cxnLst/>
            <a:rect l="l" t="t" r="r" b="b"/>
            <a:pathLst>
              <a:path w="129" h="62" extrusionOk="0">
                <a:moveTo>
                  <a:pt x="1" y="0"/>
                </a:moveTo>
                <a:cubicBezTo>
                  <a:pt x="47" y="16"/>
                  <a:pt x="88" y="36"/>
                  <a:pt x="128" y="62"/>
                </a:cubicBezTo>
                <a:cubicBezTo>
                  <a:pt x="88" y="36"/>
                  <a:pt x="47" y="16"/>
                  <a:pt x="1" y="0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8" name="Google Shape;108;p5"/>
          <p:cNvSpPr/>
          <p:nvPr/>
        </p:nvSpPr>
        <p:spPr>
          <a:xfrm>
            <a:off x="1720328" y="317172"/>
            <a:ext cx="12049" cy="4699"/>
          </a:xfrm>
          <a:custGeom>
            <a:avLst/>
            <a:gdLst/>
            <a:ahLst/>
            <a:cxnLst/>
            <a:rect l="l" t="t" r="r" b="b"/>
            <a:pathLst>
              <a:path w="159" h="62" extrusionOk="0">
                <a:moveTo>
                  <a:pt x="0" y="0"/>
                </a:moveTo>
                <a:lnTo>
                  <a:pt x="0" y="0"/>
                </a:lnTo>
                <a:cubicBezTo>
                  <a:pt x="51" y="20"/>
                  <a:pt x="108" y="41"/>
                  <a:pt x="159" y="61"/>
                </a:cubicBezTo>
                <a:cubicBezTo>
                  <a:pt x="108" y="41"/>
                  <a:pt x="57" y="20"/>
                  <a:pt x="0" y="0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9" name="Google Shape;109;p5"/>
          <p:cNvSpPr/>
          <p:nvPr/>
        </p:nvSpPr>
        <p:spPr>
          <a:xfrm>
            <a:off x="1739273" y="324144"/>
            <a:ext cx="9776" cy="3941"/>
          </a:xfrm>
          <a:custGeom>
            <a:avLst/>
            <a:gdLst/>
            <a:ahLst/>
            <a:cxnLst/>
            <a:rect l="l" t="t" r="r" b="b"/>
            <a:pathLst>
              <a:path w="129" h="52" extrusionOk="0">
                <a:moveTo>
                  <a:pt x="1" y="0"/>
                </a:moveTo>
                <a:cubicBezTo>
                  <a:pt x="42" y="21"/>
                  <a:pt x="88" y="36"/>
                  <a:pt x="129" y="51"/>
                </a:cubicBezTo>
                <a:cubicBezTo>
                  <a:pt x="88" y="36"/>
                  <a:pt x="42" y="21"/>
                  <a:pt x="1" y="0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0" name="Google Shape;110;p5"/>
          <p:cNvSpPr/>
          <p:nvPr/>
        </p:nvSpPr>
        <p:spPr>
          <a:xfrm>
            <a:off x="1623021" y="301257"/>
            <a:ext cx="13640" cy="455"/>
          </a:xfrm>
          <a:custGeom>
            <a:avLst/>
            <a:gdLst/>
            <a:ahLst/>
            <a:cxnLst/>
            <a:rect l="l" t="t" r="r" b="b"/>
            <a:pathLst>
              <a:path w="180" h="6" extrusionOk="0">
                <a:moveTo>
                  <a:pt x="1" y="0"/>
                </a:moveTo>
                <a:cubicBezTo>
                  <a:pt x="62" y="0"/>
                  <a:pt x="119" y="0"/>
                  <a:pt x="180" y="6"/>
                </a:cubicBezTo>
                <a:cubicBezTo>
                  <a:pt x="119" y="0"/>
                  <a:pt x="62" y="0"/>
                  <a:pt x="1" y="0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1" name="Google Shape;111;p5"/>
          <p:cNvSpPr/>
          <p:nvPr/>
        </p:nvSpPr>
        <p:spPr>
          <a:xfrm>
            <a:off x="1802098" y="357414"/>
            <a:ext cx="1212" cy="455"/>
          </a:xfrm>
          <a:custGeom>
            <a:avLst/>
            <a:gdLst/>
            <a:ahLst/>
            <a:cxnLst/>
            <a:rect l="l" t="t" r="r" b="b"/>
            <a:pathLst>
              <a:path w="16" h="6" extrusionOk="0">
                <a:moveTo>
                  <a:pt x="0" y="1"/>
                </a:moveTo>
                <a:cubicBezTo>
                  <a:pt x="5" y="1"/>
                  <a:pt x="5" y="6"/>
                  <a:pt x="15" y="6"/>
                </a:cubicBezTo>
                <a:cubicBezTo>
                  <a:pt x="5" y="1"/>
                  <a:pt x="5" y="1"/>
                  <a:pt x="0" y="1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2" name="Google Shape;112;p5"/>
          <p:cNvSpPr/>
          <p:nvPr/>
        </p:nvSpPr>
        <p:spPr>
          <a:xfrm>
            <a:off x="1749353" y="328389"/>
            <a:ext cx="6668" cy="3183"/>
          </a:xfrm>
          <a:custGeom>
            <a:avLst/>
            <a:gdLst/>
            <a:ahLst/>
            <a:cxnLst/>
            <a:rect l="l" t="t" r="r" b="b"/>
            <a:pathLst>
              <a:path w="88" h="42" extrusionOk="0">
                <a:moveTo>
                  <a:pt x="1" y="0"/>
                </a:moveTo>
                <a:cubicBezTo>
                  <a:pt x="31" y="16"/>
                  <a:pt x="57" y="26"/>
                  <a:pt x="88" y="41"/>
                </a:cubicBezTo>
                <a:cubicBezTo>
                  <a:pt x="57" y="26"/>
                  <a:pt x="31" y="16"/>
                  <a:pt x="1" y="0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3" name="Google Shape;113;p5"/>
          <p:cNvSpPr/>
          <p:nvPr/>
        </p:nvSpPr>
        <p:spPr>
          <a:xfrm>
            <a:off x="1765646" y="336118"/>
            <a:ext cx="6668" cy="3183"/>
          </a:xfrm>
          <a:custGeom>
            <a:avLst/>
            <a:gdLst/>
            <a:ahLst/>
            <a:cxnLst/>
            <a:rect l="l" t="t" r="r" b="b"/>
            <a:pathLst>
              <a:path w="88" h="42" extrusionOk="0">
                <a:moveTo>
                  <a:pt x="0" y="1"/>
                </a:moveTo>
                <a:cubicBezTo>
                  <a:pt x="26" y="11"/>
                  <a:pt x="52" y="26"/>
                  <a:pt x="87" y="41"/>
                </a:cubicBezTo>
                <a:cubicBezTo>
                  <a:pt x="52" y="26"/>
                  <a:pt x="26" y="11"/>
                  <a:pt x="0" y="1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4" name="Google Shape;114;p5"/>
          <p:cNvSpPr/>
          <p:nvPr/>
        </p:nvSpPr>
        <p:spPr>
          <a:xfrm>
            <a:off x="1782697" y="345439"/>
            <a:ext cx="4320" cy="2349"/>
          </a:xfrm>
          <a:custGeom>
            <a:avLst/>
            <a:gdLst/>
            <a:ahLst/>
            <a:cxnLst/>
            <a:rect l="l" t="t" r="r" b="b"/>
            <a:pathLst>
              <a:path w="57" h="31" extrusionOk="0">
                <a:moveTo>
                  <a:pt x="0" y="0"/>
                </a:moveTo>
                <a:lnTo>
                  <a:pt x="0" y="0"/>
                </a:lnTo>
                <a:cubicBezTo>
                  <a:pt x="21" y="10"/>
                  <a:pt x="41" y="21"/>
                  <a:pt x="57" y="31"/>
                </a:cubicBezTo>
                <a:cubicBezTo>
                  <a:pt x="41" y="16"/>
                  <a:pt x="21" y="5"/>
                  <a:pt x="0" y="0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5" name="Google Shape;115;p5"/>
          <p:cNvSpPr/>
          <p:nvPr/>
        </p:nvSpPr>
        <p:spPr>
          <a:xfrm>
            <a:off x="1816801" y="367493"/>
            <a:ext cx="2804" cy="2804"/>
          </a:xfrm>
          <a:custGeom>
            <a:avLst/>
            <a:gdLst/>
            <a:ahLst/>
            <a:cxnLst/>
            <a:rect l="l" t="t" r="r" b="b"/>
            <a:pathLst>
              <a:path w="37" h="37" extrusionOk="0">
                <a:moveTo>
                  <a:pt x="0" y="1"/>
                </a:moveTo>
                <a:cubicBezTo>
                  <a:pt x="11" y="16"/>
                  <a:pt x="21" y="26"/>
                  <a:pt x="36" y="36"/>
                </a:cubicBezTo>
                <a:cubicBezTo>
                  <a:pt x="21" y="21"/>
                  <a:pt x="11" y="16"/>
                  <a:pt x="0" y="1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6" name="Google Shape;116;p5"/>
          <p:cNvSpPr/>
          <p:nvPr/>
        </p:nvSpPr>
        <p:spPr>
          <a:xfrm>
            <a:off x="1673796" y="305500"/>
            <a:ext cx="7805" cy="1667"/>
          </a:xfrm>
          <a:custGeom>
            <a:avLst/>
            <a:gdLst/>
            <a:ahLst/>
            <a:cxnLst/>
            <a:rect l="l" t="t" r="r" b="b"/>
            <a:pathLst>
              <a:path w="103" h="22" extrusionOk="0">
                <a:moveTo>
                  <a:pt x="1" y="1"/>
                </a:moveTo>
                <a:lnTo>
                  <a:pt x="1" y="1"/>
                </a:lnTo>
                <a:cubicBezTo>
                  <a:pt x="31" y="11"/>
                  <a:pt x="72" y="16"/>
                  <a:pt x="103" y="21"/>
                </a:cubicBezTo>
                <a:cubicBezTo>
                  <a:pt x="72" y="16"/>
                  <a:pt x="31" y="6"/>
                  <a:pt x="1" y="1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7" name="Google Shape;117;p5"/>
          <p:cNvSpPr/>
          <p:nvPr/>
        </p:nvSpPr>
        <p:spPr>
          <a:xfrm>
            <a:off x="1655229" y="303151"/>
            <a:ext cx="8184" cy="909"/>
          </a:xfrm>
          <a:custGeom>
            <a:avLst/>
            <a:gdLst/>
            <a:ahLst/>
            <a:cxnLst/>
            <a:rect l="l" t="t" r="r" b="b"/>
            <a:pathLst>
              <a:path w="108" h="12" extrusionOk="0">
                <a:moveTo>
                  <a:pt x="0" y="1"/>
                </a:moveTo>
                <a:cubicBezTo>
                  <a:pt x="41" y="6"/>
                  <a:pt x="72" y="6"/>
                  <a:pt x="108" y="11"/>
                </a:cubicBezTo>
                <a:cubicBezTo>
                  <a:pt x="72" y="6"/>
                  <a:pt x="36" y="1"/>
                  <a:pt x="0" y="1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8" name="Google Shape;118;p5"/>
          <p:cNvSpPr/>
          <p:nvPr/>
        </p:nvSpPr>
        <p:spPr>
          <a:xfrm>
            <a:off x="1637042" y="301257"/>
            <a:ext cx="7805" cy="455"/>
          </a:xfrm>
          <a:custGeom>
            <a:avLst/>
            <a:gdLst/>
            <a:ahLst/>
            <a:cxnLst/>
            <a:rect l="l" t="t" r="r" b="b"/>
            <a:pathLst>
              <a:path w="103" h="6" extrusionOk="0">
                <a:moveTo>
                  <a:pt x="0" y="0"/>
                </a:moveTo>
                <a:cubicBezTo>
                  <a:pt x="31" y="6"/>
                  <a:pt x="61" y="6"/>
                  <a:pt x="102" y="6"/>
                </a:cubicBezTo>
                <a:cubicBezTo>
                  <a:pt x="72" y="6"/>
                  <a:pt x="31" y="0"/>
                  <a:pt x="0" y="0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9" name="Google Shape;119;p5"/>
          <p:cNvSpPr/>
          <p:nvPr/>
        </p:nvSpPr>
        <p:spPr>
          <a:xfrm>
            <a:off x="1714493" y="315202"/>
            <a:ext cx="5911" cy="2047"/>
          </a:xfrm>
          <a:custGeom>
            <a:avLst/>
            <a:gdLst/>
            <a:ahLst/>
            <a:cxnLst/>
            <a:rect l="l" t="t" r="r" b="b"/>
            <a:pathLst>
              <a:path w="78" h="27" extrusionOk="0">
                <a:moveTo>
                  <a:pt x="1" y="0"/>
                </a:moveTo>
                <a:lnTo>
                  <a:pt x="1" y="0"/>
                </a:lnTo>
                <a:cubicBezTo>
                  <a:pt x="26" y="11"/>
                  <a:pt x="52" y="21"/>
                  <a:pt x="77" y="26"/>
                </a:cubicBezTo>
                <a:cubicBezTo>
                  <a:pt x="52" y="21"/>
                  <a:pt x="26" y="6"/>
                  <a:pt x="1" y="0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0" name="Google Shape;120;p5"/>
          <p:cNvSpPr/>
          <p:nvPr/>
        </p:nvSpPr>
        <p:spPr>
          <a:xfrm>
            <a:off x="1732680" y="321796"/>
            <a:ext cx="7048" cy="2425"/>
          </a:xfrm>
          <a:custGeom>
            <a:avLst/>
            <a:gdLst/>
            <a:ahLst/>
            <a:cxnLst/>
            <a:rect l="l" t="t" r="r" b="b"/>
            <a:pathLst>
              <a:path w="93" h="32" extrusionOk="0">
                <a:moveTo>
                  <a:pt x="1" y="0"/>
                </a:moveTo>
                <a:cubicBezTo>
                  <a:pt x="37" y="11"/>
                  <a:pt x="57" y="26"/>
                  <a:pt x="93" y="31"/>
                </a:cubicBezTo>
                <a:cubicBezTo>
                  <a:pt x="62" y="16"/>
                  <a:pt x="26" y="6"/>
                  <a:pt x="1" y="0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1" name="Google Shape;121;p5"/>
          <p:cNvSpPr/>
          <p:nvPr/>
        </p:nvSpPr>
        <p:spPr>
          <a:xfrm>
            <a:off x="1692060" y="309365"/>
            <a:ext cx="7427" cy="1667"/>
          </a:xfrm>
          <a:custGeom>
            <a:avLst/>
            <a:gdLst/>
            <a:ahLst/>
            <a:cxnLst/>
            <a:rect l="l" t="t" r="r" b="b"/>
            <a:pathLst>
              <a:path w="98" h="22" extrusionOk="0">
                <a:moveTo>
                  <a:pt x="0" y="1"/>
                </a:moveTo>
                <a:lnTo>
                  <a:pt x="97" y="21"/>
                </a:ln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2" name="Google Shape;122;p5"/>
          <p:cNvSpPr/>
          <p:nvPr/>
        </p:nvSpPr>
        <p:spPr>
          <a:xfrm>
            <a:off x="8942734" y="3405763"/>
            <a:ext cx="35521" cy="39971"/>
          </a:xfrm>
          <a:custGeom>
            <a:avLst/>
            <a:gdLst/>
            <a:ahLst/>
            <a:cxnLst/>
            <a:rect l="l" t="t" r="r" b="b"/>
            <a:pathLst>
              <a:path w="423" h="476" extrusionOk="0">
                <a:moveTo>
                  <a:pt x="1" y="1"/>
                </a:moveTo>
                <a:lnTo>
                  <a:pt x="1" y="475"/>
                </a:lnTo>
                <a:lnTo>
                  <a:pt x="277" y="475"/>
                </a:lnTo>
                <a:cubicBezTo>
                  <a:pt x="354" y="475"/>
                  <a:pt x="422" y="407"/>
                  <a:pt x="422" y="330"/>
                </a:cubicBezTo>
                <a:lnTo>
                  <a:pt x="422" y="1"/>
                </a:lnTo>
                <a:close/>
              </a:path>
            </a:pathLst>
          </a:custGeom>
          <a:solidFill>
            <a:srgbClr val="132B5F">
              <a:alpha val="28000"/>
            </a:srgbClr>
          </a:solidFill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3" name="Google Shape;123;p5"/>
          <p:cNvSpPr/>
          <p:nvPr/>
        </p:nvSpPr>
        <p:spPr>
          <a:xfrm flipH="1">
            <a:off x="95107" y="651323"/>
            <a:ext cx="6964" cy="48747"/>
          </a:xfrm>
          <a:custGeom>
            <a:avLst/>
            <a:gdLst/>
            <a:ahLst/>
            <a:cxnLst/>
            <a:rect l="l" t="t" r="r" b="b"/>
            <a:pathLst>
              <a:path w="32" h="224" extrusionOk="0">
                <a:moveTo>
                  <a:pt x="32" y="0"/>
                </a:moveTo>
                <a:cubicBezTo>
                  <a:pt x="9" y="45"/>
                  <a:pt x="0" y="90"/>
                  <a:pt x="0" y="121"/>
                </a:cubicBezTo>
                <a:cubicBezTo>
                  <a:pt x="0" y="161"/>
                  <a:pt x="9" y="192"/>
                  <a:pt x="32" y="224"/>
                </a:cubicBezTo>
                <a:lnTo>
                  <a:pt x="32" y="0"/>
                </a:lnTo>
                <a:close/>
              </a:path>
            </a:pathLst>
          </a:custGeom>
          <a:solidFill>
            <a:srgbClr val="0606B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</p:txBody>
      </p:sp>
      <p:sp>
        <p:nvSpPr>
          <p:cNvPr id="124" name="Google Shape;124;p5"/>
          <p:cNvSpPr/>
          <p:nvPr/>
        </p:nvSpPr>
        <p:spPr>
          <a:xfrm flipH="1">
            <a:off x="-10481" y="1120604"/>
            <a:ext cx="936311" cy="2600189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5" name="Google Shape;125;p5"/>
          <p:cNvSpPr/>
          <p:nvPr/>
        </p:nvSpPr>
        <p:spPr>
          <a:xfrm flipH="1">
            <a:off x="898473" y="6002214"/>
            <a:ext cx="1174051" cy="987956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6" name="Google Shape;126;p5"/>
          <p:cNvSpPr/>
          <p:nvPr/>
        </p:nvSpPr>
        <p:spPr>
          <a:xfrm rot="929517" flipH="1">
            <a:off x="-7171" y="5975613"/>
            <a:ext cx="929681" cy="1041168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7" name="Google Shape;127;p5"/>
          <p:cNvSpPr/>
          <p:nvPr/>
        </p:nvSpPr>
        <p:spPr>
          <a:xfrm flipH="1">
            <a:off x="-7515" y="-246451"/>
            <a:ext cx="1076529" cy="2471660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8" name="Google Shape;128;p5"/>
          <p:cNvSpPr/>
          <p:nvPr/>
        </p:nvSpPr>
        <p:spPr>
          <a:xfrm flipH="1">
            <a:off x="11251302" y="-30504"/>
            <a:ext cx="898221" cy="1447104"/>
          </a:xfrm>
          <a:custGeom>
            <a:avLst/>
            <a:gdLst/>
            <a:ahLst/>
            <a:cxnLst/>
            <a:rect l="l" t="t" r="r" b="b"/>
            <a:pathLst>
              <a:path w="9714" h="15650" extrusionOk="0">
                <a:moveTo>
                  <a:pt x="9191" y="1"/>
                </a:moveTo>
                <a:lnTo>
                  <a:pt x="1" y="372"/>
                </a:lnTo>
                <a:cubicBezTo>
                  <a:pt x="1" y="372"/>
                  <a:pt x="3884" y="2537"/>
                  <a:pt x="3923" y="4235"/>
                </a:cubicBezTo>
                <a:cubicBezTo>
                  <a:pt x="4001" y="5952"/>
                  <a:pt x="3415" y="8566"/>
                  <a:pt x="5269" y="9464"/>
                </a:cubicBezTo>
                <a:cubicBezTo>
                  <a:pt x="8235" y="10888"/>
                  <a:pt x="7142" y="14947"/>
                  <a:pt x="7806" y="15493"/>
                </a:cubicBezTo>
                <a:cubicBezTo>
                  <a:pt x="7932" y="15600"/>
                  <a:pt x="8053" y="15649"/>
                  <a:pt x="8169" y="15649"/>
                </a:cubicBezTo>
                <a:cubicBezTo>
                  <a:pt x="9132" y="15649"/>
                  <a:pt x="9713" y="12264"/>
                  <a:pt x="9191" y="10401"/>
                </a:cubicBezTo>
                <a:cubicBezTo>
                  <a:pt x="8215" y="6908"/>
                  <a:pt x="7162" y="5386"/>
                  <a:pt x="7493" y="3610"/>
                </a:cubicBezTo>
                <a:cubicBezTo>
                  <a:pt x="7806" y="1835"/>
                  <a:pt x="9191" y="1"/>
                  <a:pt x="9191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9" name="Google Shape;129;p5"/>
          <p:cNvSpPr/>
          <p:nvPr/>
        </p:nvSpPr>
        <p:spPr>
          <a:xfrm flipH="1">
            <a:off x="11514979" y="4819945"/>
            <a:ext cx="762683" cy="907295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0" name="Google Shape;130;p5"/>
          <p:cNvSpPr/>
          <p:nvPr/>
        </p:nvSpPr>
        <p:spPr>
          <a:xfrm flipH="1">
            <a:off x="11290058" y="5949121"/>
            <a:ext cx="936261" cy="957641"/>
          </a:xfrm>
          <a:custGeom>
            <a:avLst/>
            <a:gdLst/>
            <a:ahLst/>
            <a:cxnLst/>
            <a:rect l="l" t="t" r="r" b="b"/>
            <a:pathLst>
              <a:path w="7805" h="7983" extrusionOk="0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1" name="Google Shape;131;p5"/>
          <p:cNvSpPr/>
          <p:nvPr/>
        </p:nvSpPr>
        <p:spPr>
          <a:xfrm flipH="1">
            <a:off x="11280438" y="-30531"/>
            <a:ext cx="936289" cy="3967541"/>
          </a:xfrm>
          <a:custGeom>
            <a:avLst/>
            <a:gdLst/>
            <a:ahLst/>
            <a:cxnLst/>
            <a:rect l="l" t="t" r="r" b="b"/>
            <a:pathLst>
              <a:path w="9601" h="40683" extrusionOk="0">
                <a:moveTo>
                  <a:pt x="0" y="0"/>
                </a:moveTo>
                <a:lnTo>
                  <a:pt x="0" y="40682"/>
                </a:lnTo>
                <a:lnTo>
                  <a:pt x="39" y="40682"/>
                </a:lnTo>
                <a:cubicBezTo>
                  <a:pt x="39" y="40682"/>
                  <a:pt x="98" y="34263"/>
                  <a:pt x="3298" y="31317"/>
                </a:cubicBezTo>
                <a:cubicBezTo>
                  <a:pt x="6517" y="28351"/>
                  <a:pt x="9600" y="28429"/>
                  <a:pt x="8683" y="25014"/>
                </a:cubicBezTo>
                <a:cubicBezTo>
                  <a:pt x="7786" y="21619"/>
                  <a:pt x="4722" y="21873"/>
                  <a:pt x="3610" y="19180"/>
                </a:cubicBezTo>
                <a:cubicBezTo>
                  <a:pt x="2517" y="16488"/>
                  <a:pt x="3688" y="15922"/>
                  <a:pt x="2478" y="13717"/>
                </a:cubicBezTo>
                <a:cubicBezTo>
                  <a:pt x="1249" y="11551"/>
                  <a:pt x="976" y="8254"/>
                  <a:pt x="2596" y="5698"/>
                </a:cubicBezTo>
                <a:cubicBezTo>
                  <a:pt x="4195" y="3142"/>
                  <a:pt x="3610" y="547"/>
                  <a:pt x="3025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32" name="Google Shape;132;p5"/>
          <p:cNvGrpSpPr/>
          <p:nvPr/>
        </p:nvGrpSpPr>
        <p:grpSpPr>
          <a:xfrm flipH="1">
            <a:off x="10602176" y="-1501931"/>
            <a:ext cx="3032400" cy="3032400"/>
            <a:chOff x="-1087568" y="-1126448"/>
            <a:chExt cx="2274300" cy="2274300"/>
          </a:xfrm>
        </p:grpSpPr>
        <p:sp>
          <p:nvSpPr>
            <p:cNvPr id="133" name="Google Shape;133;p5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4" name="Google Shape;134;p5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5" name="Google Shape;135;p5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6" name="Google Shape;136;p5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37" name="Google Shape;137;p5"/>
          <p:cNvGrpSpPr/>
          <p:nvPr/>
        </p:nvGrpSpPr>
        <p:grpSpPr>
          <a:xfrm flipH="1">
            <a:off x="-1515091" y="5339969"/>
            <a:ext cx="3032400" cy="3032400"/>
            <a:chOff x="-1087568" y="-1126448"/>
            <a:chExt cx="2274300" cy="2274300"/>
          </a:xfrm>
        </p:grpSpPr>
        <p:sp>
          <p:nvSpPr>
            <p:cNvPr id="138" name="Google Shape;138;p5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9" name="Google Shape;139;p5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0" name="Google Shape;140;p5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1" name="Google Shape;141;p5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42" name="Google Shape;142;p5"/>
          <p:cNvSpPr/>
          <p:nvPr/>
        </p:nvSpPr>
        <p:spPr>
          <a:xfrm flipH="1">
            <a:off x="10789752" y="195400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3" name="Google Shape;143;p5"/>
          <p:cNvSpPr/>
          <p:nvPr/>
        </p:nvSpPr>
        <p:spPr>
          <a:xfrm flipH="1">
            <a:off x="148352" y="5225685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4" name="Google Shape;144;p5"/>
          <p:cNvSpPr/>
          <p:nvPr/>
        </p:nvSpPr>
        <p:spPr>
          <a:xfrm flipH="1">
            <a:off x="626685" y="2110152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5" name="Google Shape;145;p5"/>
          <p:cNvSpPr/>
          <p:nvPr/>
        </p:nvSpPr>
        <p:spPr>
          <a:xfrm flipH="1">
            <a:off x="11708551" y="281033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6" name="Google Shape;146;p5"/>
          <p:cNvSpPr/>
          <p:nvPr/>
        </p:nvSpPr>
        <p:spPr>
          <a:xfrm flipH="1">
            <a:off x="11514984" y="645618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7" name="Google Shape;147;p5"/>
          <p:cNvSpPr/>
          <p:nvPr/>
        </p:nvSpPr>
        <p:spPr>
          <a:xfrm flipH="1">
            <a:off x="330503" y="314400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8" name="Google Shape;148;p5"/>
          <p:cNvSpPr/>
          <p:nvPr/>
        </p:nvSpPr>
        <p:spPr>
          <a:xfrm flipH="1">
            <a:off x="11937517" y="234416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9" name="Google Shape;149;p5"/>
          <p:cNvSpPr/>
          <p:nvPr/>
        </p:nvSpPr>
        <p:spPr>
          <a:xfrm flipH="1">
            <a:off x="792882" y="6416534"/>
            <a:ext cx="159372" cy="1593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0" name="Google Shape;150;p5"/>
          <p:cNvSpPr/>
          <p:nvPr/>
        </p:nvSpPr>
        <p:spPr>
          <a:xfrm flipH="1">
            <a:off x="626684" y="4595416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1" name="Google Shape;151;p5"/>
          <p:cNvSpPr/>
          <p:nvPr/>
        </p:nvSpPr>
        <p:spPr>
          <a:xfrm flipH="1">
            <a:off x="210135" y="94938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2" name="Google Shape;152;p5"/>
          <p:cNvSpPr/>
          <p:nvPr/>
        </p:nvSpPr>
        <p:spPr>
          <a:xfrm flipH="1">
            <a:off x="11875736" y="5068718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3" name="Google Shape;153;p5"/>
          <p:cNvSpPr/>
          <p:nvPr/>
        </p:nvSpPr>
        <p:spPr>
          <a:xfrm flipH="1">
            <a:off x="9669164" y="6390011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4" name="Google Shape;154;p5"/>
          <p:cNvSpPr/>
          <p:nvPr/>
        </p:nvSpPr>
        <p:spPr>
          <a:xfrm flipH="1">
            <a:off x="2215764" y="168261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97312239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ackground 2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8900732" scaled="0"/>
        </a:gradFill>
        <a:effectLst/>
      </p:bgPr>
    </p:bg>
    <p:spTree>
      <p:nvGrpSpPr>
        <p:cNvPr id="1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p36"/>
          <p:cNvSpPr/>
          <p:nvPr/>
        </p:nvSpPr>
        <p:spPr>
          <a:xfrm>
            <a:off x="8942734" y="3405763"/>
            <a:ext cx="35521" cy="39971"/>
          </a:xfrm>
          <a:custGeom>
            <a:avLst/>
            <a:gdLst/>
            <a:ahLst/>
            <a:cxnLst/>
            <a:rect l="l" t="t" r="r" b="b"/>
            <a:pathLst>
              <a:path w="423" h="476" extrusionOk="0">
                <a:moveTo>
                  <a:pt x="1" y="1"/>
                </a:moveTo>
                <a:lnTo>
                  <a:pt x="1" y="475"/>
                </a:lnTo>
                <a:lnTo>
                  <a:pt x="277" y="475"/>
                </a:lnTo>
                <a:cubicBezTo>
                  <a:pt x="354" y="475"/>
                  <a:pt x="422" y="407"/>
                  <a:pt x="422" y="330"/>
                </a:cubicBezTo>
                <a:lnTo>
                  <a:pt x="422" y="1"/>
                </a:lnTo>
                <a:close/>
              </a:path>
            </a:pathLst>
          </a:custGeom>
          <a:solidFill>
            <a:srgbClr val="132B5F">
              <a:alpha val="28000"/>
            </a:srgbClr>
          </a:solidFill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28" name="Google Shape;1028;p36"/>
          <p:cNvSpPr/>
          <p:nvPr/>
        </p:nvSpPr>
        <p:spPr>
          <a:xfrm flipH="1">
            <a:off x="95107" y="651323"/>
            <a:ext cx="6964" cy="48747"/>
          </a:xfrm>
          <a:custGeom>
            <a:avLst/>
            <a:gdLst/>
            <a:ahLst/>
            <a:cxnLst/>
            <a:rect l="l" t="t" r="r" b="b"/>
            <a:pathLst>
              <a:path w="32" h="224" extrusionOk="0">
                <a:moveTo>
                  <a:pt x="32" y="0"/>
                </a:moveTo>
                <a:cubicBezTo>
                  <a:pt x="9" y="45"/>
                  <a:pt x="0" y="90"/>
                  <a:pt x="0" y="121"/>
                </a:cubicBezTo>
                <a:cubicBezTo>
                  <a:pt x="0" y="161"/>
                  <a:pt x="9" y="192"/>
                  <a:pt x="32" y="224"/>
                </a:cubicBezTo>
                <a:lnTo>
                  <a:pt x="32" y="0"/>
                </a:lnTo>
                <a:close/>
              </a:path>
            </a:pathLst>
          </a:custGeom>
          <a:solidFill>
            <a:srgbClr val="0606B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</p:txBody>
      </p:sp>
      <p:sp>
        <p:nvSpPr>
          <p:cNvPr id="1029" name="Google Shape;1029;p36"/>
          <p:cNvSpPr/>
          <p:nvPr/>
        </p:nvSpPr>
        <p:spPr>
          <a:xfrm flipH="1">
            <a:off x="-10481" y="1120604"/>
            <a:ext cx="936311" cy="2600189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30" name="Google Shape;1030;p36"/>
          <p:cNvSpPr/>
          <p:nvPr/>
        </p:nvSpPr>
        <p:spPr>
          <a:xfrm flipH="1">
            <a:off x="898473" y="6002214"/>
            <a:ext cx="1174051" cy="987956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31" name="Google Shape;1031;p36"/>
          <p:cNvSpPr/>
          <p:nvPr/>
        </p:nvSpPr>
        <p:spPr>
          <a:xfrm rot="929517" flipH="1">
            <a:off x="-7171" y="5975613"/>
            <a:ext cx="929681" cy="1041168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32" name="Google Shape;1032;p36"/>
          <p:cNvSpPr/>
          <p:nvPr/>
        </p:nvSpPr>
        <p:spPr>
          <a:xfrm flipH="1">
            <a:off x="-7515" y="-246451"/>
            <a:ext cx="1076529" cy="2471660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33" name="Google Shape;1033;p36"/>
          <p:cNvSpPr/>
          <p:nvPr/>
        </p:nvSpPr>
        <p:spPr>
          <a:xfrm flipH="1">
            <a:off x="11251302" y="-30504"/>
            <a:ext cx="898221" cy="1447104"/>
          </a:xfrm>
          <a:custGeom>
            <a:avLst/>
            <a:gdLst/>
            <a:ahLst/>
            <a:cxnLst/>
            <a:rect l="l" t="t" r="r" b="b"/>
            <a:pathLst>
              <a:path w="9714" h="15650" extrusionOk="0">
                <a:moveTo>
                  <a:pt x="9191" y="1"/>
                </a:moveTo>
                <a:lnTo>
                  <a:pt x="1" y="372"/>
                </a:lnTo>
                <a:cubicBezTo>
                  <a:pt x="1" y="372"/>
                  <a:pt x="3884" y="2537"/>
                  <a:pt x="3923" y="4235"/>
                </a:cubicBezTo>
                <a:cubicBezTo>
                  <a:pt x="4001" y="5952"/>
                  <a:pt x="3415" y="8566"/>
                  <a:pt x="5269" y="9464"/>
                </a:cubicBezTo>
                <a:cubicBezTo>
                  <a:pt x="8235" y="10888"/>
                  <a:pt x="7142" y="14947"/>
                  <a:pt x="7806" y="15493"/>
                </a:cubicBezTo>
                <a:cubicBezTo>
                  <a:pt x="7932" y="15600"/>
                  <a:pt x="8053" y="15649"/>
                  <a:pt x="8169" y="15649"/>
                </a:cubicBezTo>
                <a:cubicBezTo>
                  <a:pt x="9132" y="15649"/>
                  <a:pt x="9713" y="12264"/>
                  <a:pt x="9191" y="10401"/>
                </a:cubicBezTo>
                <a:cubicBezTo>
                  <a:pt x="8215" y="6908"/>
                  <a:pt x="7162" y="5386"/>
                  <a:pt x="7493" y="3610"/>
                </a:cubicBezTo>
                <a:cubicBezTo>
                  <a:pt x="7806" y="1835"/>
                  <a:pt x="9191" y="1"/>
                  <a:pt x="9191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34" name="Google Shape;1034;p36"/>
          <p:cNvSpPr/>
          <p:nvPr/>
        </p:nvSpPr>
        <p:spPr>
          <a:xfrm flipH="1">
            <a:off x="11514979" y="4819945"/>
            <a:ext cx="762683" cy="907295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35" name="Google Shape;1035;p36"/>
          <p:cNvSpPr/>
          <p:nvPr/>
        </p:nvSpPr>
        <p:spPr>
          <a:xfrm flipH="1">
            <a:off x="11290058" y="5949121"/>
            <a:ext cx="936261" cy="957641"/>
          </a:xfrm>
          <a:custGeom>
            <a:avLst/>
            <a:gdLst/>
            <a:ahLst/>
            <a:cxnLst/>
            <a:rect l="l" t="t" r="r" b="b"/>
            <a:pathLst>
              <a:path w="7805" h="7983" extrusionOk="0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36" name="Google Shape;1036;p36"/>
          <p:cNvSpPr/>
          <p:nvPr/>
        </p:nvSpPr>
        <p:spPr>
          <a:xfrm flipH="1">
            <a:off x="11280438" y="-30531"/>
            <a:ext cx="936289" cy="3967541"/>
          </a:xfrm>
          <a:custGeom>
            <a:avLst/>
            <a:gdLst/>
            <a:ahLst/>
            <a:cxnLst/>
            <a:rect l="l" t="t" r="r" b="b"/>
            <a:pathLst>
              <a:path w="9601" h="40683" extrusionOk="0">
                <a:moveTo>
                  <a:pt x="0" y="0"/>
                </a:moveTo>
                <a:lnTo>
                  <a:pt x="0" y="40682"/>
                </a:lnTo>
                <a:lnTo>
                  <a:pt x="39" y="40682"/>
                </a:lnTo>
                <a:cubicBezTo>
                  <a:pt x="39" y="40682"/>
                  <a:pt x="98" y="34263"/>
                  <a:pt x="3298" y="31317"/>
                </a:cubicBezTo>
                <a:cubicBezTo>
                  <a:pt x="6517" y="28351"/>
                  <a:pt x="9600" y="28429"/>
                  <a:pt x="8683" y="25014"/>
                </a:cubicBezTo>
                <a:cubicBezTo>
                  <a:pt x="7786" y="21619"/>
                  <a:pt x="4722" y="21873"/>
                  <a:pt x="3610" y="19180"/>
                </a:cubicBezTo>
                <a:cubicBezTo>
                  <a:pt x="2517" y="16488"/>
                  <a:pt x="3688" y="15922"/>
                  <a:pt x="2478" y="13717"/>
                </a:cubicBezTo>
                <a:cubicBezTo>
                  <a:pt x="1249" y="11551"/>
                  <a:pt x="976" y="8254"/>
                  <a:pt x="2596" y="5698"/>
                </a:cubicBezTo>
                <a:cubicBezTo>
                  <a:pt x="4195" y="3142"/>
                  <a:pt x="3610" y="547"/>
                  <a:pt x="3025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037" name="Google Shape;1037;p36"/>
          <p:cNvGrpSpPr/>
          <p:nvPr/>
        </p:nvGrpSpPr>
        <p:grpSpPr>
          <a:xfrm flipH="1">
            <a:off x="10602176" y="-1501931"/>
            <a:ext cx="3032400" cy="3032400"/>
            <a:chOff x="-1087568" y="-1126448"/>
            <a:chExt cx="2274300" cy="2274300"/>
          </a:xfrm>
        </p:grpSpPr>
        <p:sp>
          <p:nvSpPr>
            <p:cNvPr id="1038" name="Google Shape;1038;p36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39" name="Google Shape;1039;p36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40" name="Google Shape;1040;p36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41" name="Google Shape;1041;p36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042" name="Google Shape;1042;p36"/>
          <p:cNvGrpSpPr/>
          <p:nvPr/>
        </p:nvGrpSpPr>
        <p:grpSpPr>
          <a:xfrm flipH="1">
            <a:off x="-1515091" y="5339969"/>
            <a:ext cx="3032400" cy="3032400"/>
            <a:chOff x="-1087568" y="-1126448"/>
            <a:chExt cx="2274300" cy="2274300"/>
          </a:xfrm>
        </p:grpSpPr>
        <p:sp>
          <p:nvSpPr>
            <p:cNvPr id="1043" name="Google Shape;1043;p36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44" name="Google Shape;1044;p36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45" name="Google Shape;1045;p36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46" name="Google Shape;1046;p36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047" name="Google Shape;1047;p36"/>
          <p:cNvSpPr/>
          <p:nvPr/>
        </p:nvSpPr>
        <p:spPr>
          <a:xfrm flipH="1">
            <a:off x="10789752" y="195400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48" name="Google Shape;1048;p36"/>
          <p:cNvSpPr/>
          <p:nvPr/>
        </p:nvSpPr>
        <p:spPr>
          <a:xfrm flipH="1">
            <a:off x="148352" y="5225685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49" name="Google Shape;1049;p36"/>
          <p:cNvSpPr/>
          <p:nvPr/>
        </p:nvSpPr>
        <p:spPr>
          <a:xfrm flipH="1">
            <a:off x="626685" y="2110152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50" name="Google Shape;1050;p36"/>
          <p:cNvSpPr/>
          <p:nvPr/>
        </p:nvSpPr>
        <p:spPr>
          <a:xfrm flipH="1">
            <a:off x="11708551" y="281033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51" name="Google Shape;1051;p36"/>
          <p:cNvSpPr/>
          <p:nvPr/>
        </p:nvSpPr>
        <p:spPr>
          <a:xfrm flipH="1">
            <a:off x="11514984" y="645618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52" name="Google Shape;1052;p36"/>
          <p:cNvSpPr/>
          <p:nvPr/>
        </p:nvSpPr>
        <p:spPr>
          <a:xfrm flipH="1">
            <a:off x="330503" y="314400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53" name="Google Shape;1053;p36"/>
          <p:cNvSpPr/>
          <p:nvPr/>
        </p:nvSpPr>
        <p:spPr>
          <a:xfrm flipH="1">
            <a:off x="11937517" y="234416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54" name="Google Shape;1054;p36"/>
          <p:cNvSpPr/>
          <p:nvPr/>
        </p:nvSpPr>
        <p:spPr>
          <a:xfrm flipH="1">
            <a:off x="792882" y="6416534"/>
            <a:ext cx="159372" cy="1593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55" name="Google Shape;1055;p36"/>
          <p:cNvSpPr/>
          <p:nvPr/>
        </p:nvSpPr>
        <p:spPr>
          <a:xfrm flipH="1">
            <a:off x="626684" y="4595416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56" name="Google Shape;1056;p36"/>
          <p:cNvSpPr/>
          <p:nvPr/>
        </p:nvSpPr>
        <p:spPr>
          <a:xfrm flipH="1">
            <a:off x="210135" y="94938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57" name="Google Shape;1057;p36"/>
          <p:cNvSpPr/>
          <p:nvPr/>
        </p:nvSpPr>
        <p:spPr>
          <a:xfrm flipH="1">
            <a:off x="11875736" y="5068718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58" name="Google Shape;1058;p36"/>
          <p:cNvSpPr/>
          <p:nvPr/>
        </p:nvSpPr>
        <p:spPr>
          <a:xfrm flipH="1">
            <a:off x="9669164" y="6390011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59" name="Google Shape;1059;p36"/>
          <p:cNvSpPr/>
          <p:nvPr/>
        </p:nvSpPr>
        <p:spPr>
          <a:xfrm flipH="1">
            <a:off x="2215764" y="168261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17180313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Background 3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5400700" scaled="0"/>
        </a:gradFill>
        <a:effectLst/>
      </p:bgPr>
    </p:bg>
    <p:spTree>
      <p:nvGrpSpPr>
        <p:cNvPr id="1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Google Shape;1061;p37"/>
          <p:cNvSpPr/>
          <p:nvPr/>
        </p:nvSpPr>
        <p:spPr>
          <a:xfrm rot="-5400000">
            <a:off x="10367702" y="1038922"/>
            <a:ext cx="1390175" cy="1169777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62" name="Google Shape;1062;p37"/>
          <p:cNvSpPr/>
          <p:nvPr/>
        </p:nvSpPr>
        <p:spPr>
          <a:xfrm rot="-5400000">
            <a:off x="4777805" y="-5533547"/>
            <a:ext cx="2453844" cy="12389301"/>
          </a:xfrm>
          <a:custGeom>
            <a:avLst/>
            <a:gdLst/>
            <a:ahLst/>
            <a:cxnLst/>
            <a:rect l="l" t="t" r="r" b="b"/>
            <a:pathLst>
              <a:path w="15551" h="78516" extrusionOk="0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63" name="Google Shape;1063;p37"/>
          <p:cNvSpPr/>
          <p:nvPr/>
        </p:nvSpPr>
        <p:spPr>
          <a:xfrm rot="-6329527">
            <a:off x="10959968" y="-393781"/>
            <a:ext cx="1399889" cy="1567584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64" name="Google Shape;1064;p37"/>
          <p:cNvSpPr/>
          <p:nvPr/>
        </p:nvSpPr>
        <p:spPr>
          <a:xfrm rot="-5400000">
            <a:off x="346373" y="-741250"/>
            <a:ext cx="1088536" cy="2499164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65" name="Google Shape;1065;p37"/>
          <p:cNvSpPr/>
          <p:nvPr/>
        </p:nvSpPr>
        <p:spPr>
          <a:xfrm rot="-538079">
            <a:off x="11250273" y="1855135"/>
            <a:ext cx="1358711" cy="1143264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66" name="Google Shape;1066;p37"/>
          <p:cNvSpPr/>
          <p:nvPr/>
        </p:nvSpPr>
        <p:spPr>
          <a:xfrm rot="-9560681">
            <a:off x="3029142" y="-215934"/>
            <a:ext cx="1069013" cy="899569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67" name="Google Shape;1067;p37"/>
          <p:cNvSpPr/>
          <p:nvPr/>
        </p:nvSpPr>
        <p:spPr>
          <a:xfrm rot="5400000">
            <a:off x="376713" y="4622528"/>
            <a:ext cx="1390175" cy="1169777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68" name="Google Shape;1068;p37"/>
          <p:cNvSpPr/>
          <p:nvPr/>
        </p:nvSpPr>
        <p:spPr>
          <a:xfrm rot="5400000">
            <a:off x="4902941" y="-24529"/>
            <a:ext cx="2453844" cy="12389301"/>
          </a:xfrm>
          <a:custGeom>
            <a:avLst/>
            <a:gdLst/>
            <a:ahLst/>
            <a:cxnLst/>
            <a:rect l="l" t="t" r="r" b="b"/>
            <a:pathLst>
              <a:path w="15551" h="78516" extrusionOk="0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69" name="Google Shape;1069;p37"/>
          <p:cNvSpPr/>
          <p:nvPr/>
        </p:nvSpPr>
        <p:spPr>
          <a:xfrm rot="4470473">
            <a:off x="-225266" y="5657423"/>
            <a:ext cx="1399889" cy="1567584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70" name="Google Shape;1070;p37"/>
          <p:cNvSpPr/>
          <p:nvPr/>
        </p:nvSpPr>
        <p:spPr>
          <a:xfrm rot="5400000">
            <a:off x="10699679" y="5073313"/>
            <a:ext cx="1088536" cy="2499164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71" name="Google Shape;1071;p37"/>
          <p:cNvSpPr/>
          <p:nvPr/>
        </p:nvSpPr>
        <p:spPr>
          <a:xfrm rot="10261921">
            <a:off x="-474394" y="3832827"/>
            <a:ext cx="1358711" cy="1143264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72" name="Google Shape;1072;p37"/>
          <p:cNvSpPr/>
          <p:nvPr/>
        </p:nvSpPr>
        <p:spPr>
          <a:xfrm rot="1239319">
            <a:off x="8036435" y="6147593"/>
            <a:ext cx="1069013" cy="899569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073" name="Google Shape;1073;p37"/>
          <p:cNvGrpSpPr/>
          <p:nvPr/>
        </p:nvGrpSpPr>
        <p:grpSpPr>
          <a:xfrm>
            <a:off x="-1432650" y="-1319750"/>
            <a:ext cx="15057299" cy="9398715"/>
            <a:chOff x="-1074487" y="-989812"/>
            <a:chExt cx="11292974" cy="7049036"/>
          </a:xfrm>
        </p:grpSpPr>
        <p:grpSp>
          <p:nvGrpSpPr>
            <p:cNvPr id="1074" name="Google Shape;1074;p37"/>
            <p:cNvGrpSpPr/>
            <p:nvPr/>
          </p:nvGrpSpPr>
          <p:grpSpPr>
            <a:xfrm>
              <a:off x="7476363" y="3317101"/>
              <a:ext cx="2742124" cy="2742124"/>
              <a:chOff x="-1087568" y="-1126448"/>
              <a:chExt cx="2274300" cy="2274300"/>
            </a:xfrm>
          </p:grpSpPr>
          <p:sp>
            <p:nvSpPr>
              <p:cNvPr id="1075" name="Google Shape;1075;p37"/>
              <p:cNvSpPr/>
              <p:nvPr/>
            </p:nvSpPr>
            <p:spPr>
              <a:xfrm>
                <a:off x="-666048" y="-704929"/>
                <a:ext cx="1431300" cy="14313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76" name="Google Shape;1076;p37"/>
              <p:cNvSpPr/>
              <p:nvPr/>
            </p:nvSpPr>
            <p:spPr>
              <a:xfrm>
                <a:off x="-888188" y="-927068"/>
                <a:ext cx="1875600" cy="1875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77" name="Google Shape;1077;p37"/>
              <p:cNvSpPr/>
              <p:nvPr/>
            </p:nvSpPr>
            <p:spPr>
              <a:xfrm>
                <a:off x="-1087568" y="-1126448"/>
                <a:ext cx="2274300" cy="22743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78" name="Google Shape;1078;p37"/>
              <p:cNvSpPr/>
              <p:nvPr/>
            </p:nvSpPr>
            <p:spPr>
              <a:xfrm>
                <a:off x="-462675" y="-474825"/>
                <a:ext cx="1024500" cy="10245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079" name="Google Shape;1079;p37"/>
            <p:cNvGrpSpPr/>
            <p:nvPr/>
          </p:nvGrpSpPr>
          <p:grpSpPr>
            <a:xfrm>
              <a:off x="-1074487" y="-989812"/>
              <a:ext cx="2742124" cy="2742124"/>
              <a:chOff x="-1087568" y="-1126448"/>
              <a:chExt cx="2274300" cy="2274300"/>
            </a:xfrm>
          </p:grpSpPr>
          <p:sp>
            <p:nvSpPr>
              <p:cNvPr id="1080" name="Google Shape;1080;p37"/>
              <p:cNvSpPr/>
              <p:nvPr/>
            </p:nvSpPr>
            <p:spPr>
              <a:xfrm>
                <a:off x="-666048" y="-704929"/>
                <a:ext cx="1431300" cy="14313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81" name="Google Shape;1081;p37"/>
              <p:cNvSpPr/>
              <p:nvPr/>
            </p:nvSpPr>
            <p:spPr>
              <a:xfrm>
                <a:off x="-888188" y="-927068"/>
                <a:ext cx="1875600" cy="1875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82" name="Google Shape;1082;p37"/>
              <p:cNvSpPr/>
              <p:nvPr/>
            </p:nvSpPr>
            <p:spPr>
              <a:xfrm>
                <a:off x="-1087568" y="-1126448"/>
                <a:ext cx="2274300" cy="22743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83" name="Google Shape;1083;p37"/>
              <p:cNvSpPr/>
              <p:nvPr/>
            </p:nvSpPr>
            <p:spPr>
              <a:xfrm>
                <a:off x="-462675" y="-474825"/>
                <a:ext cx="1024500" cy="10245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sp>
        <p:nvSpPr>
          <p:cNvPr id="1084" name="Google Shape;1084;p37"/>
          <p:cNvSpPr/>
          <p:nvPr/>
        </p:nvSpPr>
        <p:spPr>
          <a:xfrm flipH="1">
            <a:off x="10223567" y="4955251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85" name="Google Shape;1085;p37"/>
          <p:cNvSpPr/>
          <p:nvPr/>
        </p:nvSpPr>
        <p:spPr>
          <a:xfrm flipH="1">
            <a:off x="372851" y="3645852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86" name="Google Shape;1086;p37"/>
          <p:cNvSpPr/>
          <p:nvPr/>
        </p:nvSpPr>
        <p:spPr>
          <a:xfrm flipH="1">
            <a:off x="767560" y="478234"/>
            <a:ext cx="384425" cy="509308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87" name="Google Shape;1087;p37"/>
          <p:cNvSpPr/>
          <p:nvPr/>
        </p:nvSpPr>
        <p:spPr>
          <a:xfrm flipH="1">
            <a:off x="832600" y="2130734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88" name="Google Shape;1088;p37"/>
          <p:cNvSpPr/>
          <p:nvPr/>
        </p:nvSpPr>
        <p:spPr>
          <a:xfrm flipH="1">
            <a:off x="749681" y="6416534"/>
            <a:ext cx="159372" cy="1593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89" name="Google Shape;1089;p37"/>
          <p:cNvSpPr/>
          <p:nvPr/>
        </p:nvSpPr>
        <p:spPr>
          <a:xfrm flipH="1">
            <a:off x="166932" y="94938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90" name="Google Shape;1090;p37"/>
          <p:cNvSpPr/>
          <p:nvPr/>
        </p:nvSpPr>
        <p:spPr>
          <a:xfrm flipH="1">
            <a:off x="11558100" y="4988085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91" name="Google Shape;1091;p37"/>
          <p:cNvSpPr/>
          <p:nvPr/>
        </p:nvSpPr>
        <p:spPr>
          <a:xfrm flipH="1">
            <a:off x="3213828" y="457694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92" name="Google Shape;1092;p37"/>
          <p:cNvSpPr/>
          <p:nvPr/>
        </p:nvSpPr>
        <p:spPr>
          <a:xfrm flipH="1">
            <a:off x="9726136" y="6557384"/>
            <a:ext cx="80035" cy="79989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93" name="Google Shape;1093;p37"/>
          <p:cNvSpPr/>
          <p:nvPr/>
        </p:nvSpPr>
        <p:spPr>
          <a:xfrm flipH="1">
            <a:off x="11051726" y="5870451"/>
            <a:ext cx="384425" cy="509308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94" name="Google Shape;1094;p37"/>
          <p:cNvSpPr/>
          <p:nvPr/>
        </p:nvSpPr>
        <p:spPr>
          <a:xfrm flipH="1">
            <a:off x="11116784" y="987518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95" name="Google Shape;1095;p37"/>
          <p:cNvSpPr/>
          <p:nvPr/>
        </p:nvSpPr>
        <p:spPr>
          <a:xfrm flipH="1">
            <a:off x="10477903" y="398251"/>
            <a:ext cx="80035" cy="79989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96" name="Google Shape;1096;p37"/>
          <p:cNvSpPr/>
          <p:nvPr/>
        </p:nvSpPr>
        <p:spPr>
          <a:xfrm flipH="1">
            <a:off x="11808647" y="581451"/>
            <a:ext cx="159372" cy="1593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13169839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8198646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preserve="1">
  <p:cSld name="Title only">
    <p:spTree>
      <p:nvGrpSpPr>
        <p:cNvPr id="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Google Shape;1102;p40"/>
          <p:cNvSpPr txBox="1">
            <a:spLocks noGrp="1"/>
          </p:cNvSpPr>
          <p:nvPr>
            <p:ph type="title"/>
          </p:nvPr>
        </p:nvSpPr>
        <p:spPr>
          <a:xfrm>
            <a:off x="1397800" y="431800"/>
            <a:ext cx="9396400" cy="6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2153577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6200038" scaled="0"/>
        </a:gradFill>
        <a:effectLst/>
      </p:bgPr>
    </p:bg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6"/>
          <p:cNvSpPr txBox="1">
            <a:spLocks noGrp="1"/>
          </p:cNvSpPr>
          <p:nvPr>
            <p:ph type="title"/>
          </p:nvPr>
        </p:nvSpPr>
        <p:spPr>
          <a:xfrm>
            <a:off x="955733" y="608667"/>
            <a:ext cx="10280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157" name="Google Shape;157;p6"/>
          <p:cNvSpPr/>
          <p:nvPr/>
        </p:nvSpPr>
        <p:spPr>
          <a:xfrm rot="10800000">
            <a:off x="-10481" y="3076882"/>
            <a:ext cx="936311" cy="2600189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8" name="Google Shape;158;p6"/>
          <p:cNvSpPr/>
          <p:nvPr/>
        </p:nvSpPr>
        <p:spPr>
          <a:xfrm rot="10800000">
            <a:off x="-7515" y="4572467"/>
            <a:ext cx="1076529" cy="2471660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88D3">
              <a:alpha val="17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9" name="Google Shape;159;p6"/>
          <p:cNvSpPr/>
          <p:nvPr/>
        </p:nvSpPr>
        <p:spPr>
          <a:xfrm flipH="1">
            <a:off x="1032979" y="6125111"/>
            <a:ext cx="762683" cy="907295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60" name="Google Shape;160;p6"/>
          <p:cNvSpPr/>
          <p:nvPr/>
        </p:nvSpPr>
        <p:spPr>
          <a:xfrm rot="10800000" flipH="1">
            <a:off x="-24843" y="-30546"/>
            <a:ext cx="936261" cy="957641"/>
          </a:xfrm>
          <a:custGeom>
            <a:avLst/>
            <a:gdLst/>
            <a:ahLst/>
            <a:cxnLst/>
            <a:rect l="l" t="t" r="r" b="b"/>
            <a:pathLst>
              <a:path w="7805" h="7983" extrusionOk="0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61" name="Google Shape;161;p6"/>
          <p:cNvGrpSpPr/>
          <p:nvPr/>
        </p:nvGrpSpPr>
        <p:grpSpPr>
          <a:xfrm>
            <a:off x="-1513157" y="-1510997"/>
            <a:ext cx="3032400" cy="3032400"/>
            <a:chOff x="-1087568" y="-1126448"/>
            <a:chExt cx="2274300" cy="2274300"/>
          </a:xfrm>
        </p:grpSpPr>
        <p:sp>
          <p:nvSpPr>
            <p:cNvPr id="162" name="Google Shape;162;p6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3" name="Google Shape;163;p6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4" name="Google Shape;164;p6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5" name="Google Shape;165;p6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66" name="Google Shape;166;p6"/>
          <p:cNvSpPr/>
          <p:nvPr/>
        </p:nvSpPr>
        <p:spPr>
          <a:xfrm>
            <a:off x="549167" y="6308458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67" name="Google Shape;167;p6"/>
          <p:cNvSpPr/>
          <p:nvPr/>
        </p:nvSpPr>
        <p:spPr>
          <a:xfrm>
            <a:off x="644534" y="1281167"/>
            <a:ext cx="108233" cy="108189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68" name="Google Shape;168;p6"/>
          <p:cNvSpPr/>
          <p:nvPr/>
        </p:nvSpPr>
        <p:spPr>
          <a:xfrm>
            <a:off x="1073967" y="185951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69" name="Google Shape;169;p6"/>
          <p:cNvSpPr/>
          <p:nvPr/>
        </p:nvSpPr>
        <p:spPr>
          <a:xfrm>
            <a:off x="2244067" y="6340251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0" name="Google Shape;170;p6"/>
          <p:cNvSpPr/>
          <p:nvPr/>
        </p:nvSpPr>
        <p:spPr>
          <a:xfrm>
            <a:off x="403284" y="372598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1" name="Google Shape;171;p6"/>
          <p:cNvSpPr/>
          <p:nvPr/>
        </p:nvSpPr>
        <p:spPr>
          <a:xfrm>
            <a:off x="11255681" y="1211759"/>
            <a:ext cx="936311" cy="2600189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2" name="Google Shape;172;p6"/>
          <p:cNvSpPr/>
          <p:nvPr/>
        </p:nvSpPr>
        <p:spPr>
          <a:xfrm>
            <a:off x="11170697" y="-155297"/>
            <a:ext cx="1076529" cy="2471660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88D3">
              <a:alpha val="17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3" name="Google Shape;173;p6"/>
          <p:cNvSpPr/>
          <p:nvPr/>
        </p:nvSpPr>
        <p:spPr>
          <a:xfrm rot="10800000" flipH="1">
            <a:off x="10444048" y="-143576"/>
            <a:ext cx="762683" cy="907295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4" name="Google Shape;174;p6"/>
          <p:cNvSpPr/>
          <p:nvPr/>
        </p:nvSpPr>
        <p:spPr>
          <a:xfrm flipH="1">
            <a:off x="11328291" y="5961736"/>
            <a:ext cx="936261" cy="957641"/>
          </a:xfrm>
          <a:custGeom>
            <a:avLst/>
            <a:gdLst/>
            <a:ahLst/>
            <a:cxnLst/>
            <a:rect l="l" t="t" r="r" b="b"/>
            <a:pathLst>
              <a:path w="7805" h="7983" extrusionOk="0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75" name="Google Shape;175;p6"/>
          <p:cNvGrpSpPr/>
          <p:nvPr/>
        </p:nvGrpSpPr>
        <p:grpSpPr>
          <a:xfrm rot="10800000">
            <a:off x="10720467" y="5367427"/>
            <a:ext cx="3032400" cy="3032400"/>
            <a:chOff x="-1087568" y="-1126448"/>
            <a:chExt cx="2274300" cy="2274300"/>
          </a:xfrm>
        </p:grpSpPr>
        <p:sp>
          <p:nvSpPr>
            <p:cNvPr id="176" name="Google Shape;176;p6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7" name="Google Shape;177;p6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8" name="Google Shape;178;p6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9" name="Google Shape;179;p6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80" name="Google Shape;180;p6"/>
          <p:cNvSpPr/>
          <p:nvPr/>
        </p:nvSpPr>
        <p:spPr>
          <a:xfrm rot="10800000">
            <a:off x="11531186" y="368078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1" name="Google Shape;181;p6"/>
          <p:cNvSpPr/>
          <p:nvPr/>
        </p:nvSpPr>
        <p:spPr>
          <a:xfrm rot="10800000">
            <a:off x="11486945" y="5499474"/>
            <a:ext cx="108233" cy="108189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2" name="Google Shape;182;p6"/>
          <p:cNvSpPr/>
          <p:nvPr/>
        </p:nvSpPr>
        <p:spPr>
          <a:xfrm rot="10800000">
            <a:off x="10911410" y="6365947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3" name="Google Shape;183;p6"/>
          <p:cNvSpPr/>
          <p:nvPr/>
        </p:nvSpPr>
        <p:spPr>
          <a:xfrm rot="10800000">
            <a:off x="11756392" y="3082847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5962032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0801400" scaled="0"/>
        </a:gradFill>
        <a:effectLst/>
      </p:bgPr>
    </p:bg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7"/>
          <p:cNvSpPr txBox="1">
            <a:spLocks noGrp="1"/>
          </p:cNvSpPr>
          <p:nvPr>
            <p:ph type="title"/>
          </p:nvPr>
        </p:nvSpPr>
        <p:spPr>
          <a:xfrm>
            <a:off x="904933" y="609033"/>
            <a:ext cx="5191200" cy="13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186" name="Google Shape;186;p7"/>
          <p:cNvSpPr/>
          <p:nvPr/>
        </p:nvSpPr>
        <p:spPr>
          <a:xfrm rot="-194745" flipH="1">
            <a:off x="-253586" y="-104230"/>
            <a:ext cx="1050571" cy="1692497"/>
          </a:xfrm>
          <a:custGeom>
            <a:avLst/>
            <a:gdLst/>
            <a:ahLst/>
            <a:cxnLst/>
            <a:rect l="l" t="t" r="r" b="b"/>
            <a:pathLst>
              <a:path w="9714" h="15650" extrusionOk="0">
                <a:moveTo>
                  <a:pt x="9191" y="1"/>
                </a:moveTo>
                <a:lnTo>
                  <a:pt x="1" y="372"/>
                </a:lnTo>
                <a:cubicBezTo>
                  <a:pt x="1" y="372"/>
                  <a:pt x="3884" y="2537"/>
                  <a:pt x="3923" y="4235"/>
                </a:cubicBezTo>
                <a:cubicBezTo>
                  <a:pt x="4001" y="5952"/>
                  <a:pt x="3415" y="8566"/>
                  <a:pt x="5269" y="9464"/>
                </a:cubicBezTo>
                <a:cubicBezTo>
                  <a:pt x="8235" y="10888"/>
                  <a:pt x="7142" y="14947"/>
                  <a:pt x="7806" y="15493"/>
                </a:cubicBezTo>
                <a:cubicBezTo>
                  <a:pt x="7932" y="15600"/>
                  <a:pt x="8053" y="15649"/>
                  <a:pt x="8169" y="15649"/>
                </a:cubicBezTo>
                <a:cubicBezTo>
                  <a:pt x="9132" y="15649"/>
                  <a:pt x="9713" y="12264"/>
                  <a:pt x="9191" y="10401"/>
                </a:cubicBezTo>
                <a:cubicBezTo>
                  <a:pt x="8215" y="6908"/>
                  <a:pt x="7162" y="5386"/>
                  <a:pt x="7493" y="3610"/>
                </a:cubicBezTo>
                <a:cubicBezTo>
                  <a:pt x="7806" y="1835"/>
                  <a:pt x="9191" y="1"/>
                  <a:pt x="9191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7" name="Google Shape;187;p7"/>
          <p:cNvSpPr/>
          <p:nvPr/>
        </p:nvSpPr>
        <p:spPr>
          <a:xfrm rot="-10441822">
            <a:off x="-315910" y="4850418"/>
            <a:ext cx="1336903" cy="2153852"/>
          </a:xfrm>
          <a:custGeom>
            <a:avLst/>
            <a:gdLst/>
            <a:ahLst/>
            <a:cxnLst/>
            <a:rect l="l" t="t" r="r" b="b"/>
            <a:pathLst>
              <a:path w="9714" h="15650" extrusionOk="0">
                <a:moveTo>
                  <a:pt x="9191" y="1"/>
                </a:moveTo>
                <a:lnTo>
                  <a:pt x="1" y="372"/>
                </a:lnTo>
                <a:cubicBezTo>
                  <a:pt x="1" y="372"/>
                  <a:pt x="3884" y="2537"/>
                  <a:pt x="3923" y="4235"/>
                </a:cubicBezTo>
                <a:cubicBezTo>
                  <a:pt x="4001" y="5952"/>
                  <a:pt x="3415" y="8566"/>
                  <a:pt x="5269" y="9464"/>
                </a:cubicBezTo>
                <a:cubicBezTo>
                  <a:pt x="8235" y="10888"/>
                  <a:pt x="7142" y="14947"/>
                  <a:pt x="7806" y="15493"/>
                </a:cubicBezTo>
                <a:cubicBezTo>
                  <a:pt x="7932" y="15600"/>
                  <a:pt x="8053" y="15649"/>
                  <a:pt x="8169" y="15649"/>
                </a:cubicBezTo>
                <a:cubicBezTo>
                  <a:pt x="9132" y="15649"/>
                  <a:pt x="9713" y="12264"/>
                  <a:pt x="9191" y="10401"/>
                </a:cubicBezTo>
                <a:cubicBezTo>
                  <a:pt x="8215" y="6908"/>
                  <a:pt x="7162" y="5386"/>
                  <a:pt x="7493" y="3610"/>
                </a:cubicBezTo>
                <a:cubicBezTo>
                  <a:pt x="7806" y="1835"/>
                  <a:pt x="9191" y="1"/>
                  <a:pt x="9191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8" name="Google Shape;188;p7"/>
          <p:cNvSpPr/>
          <p:nvPr/>
        </p:nvSpPr>
        <p:spPr>
          <a:xfrm rot="10800000">
            <a:off x="11494156" y="1139877"/>
            <a:ext cx="762683" cy="907295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9" name="Google Shape;189;p7"/>
          <p:cNvSpPr/>
          <p:nvPr/>
        </p:nvSpPr>
        <p:spPr>
          <a:xfrm rot="10800000">
            <a:off x="11269235" y="-39646"/>
            <a:ext cx="936261" cy="957641"/>
          </a:xfrm>
          <a:custGeom>
            <a:avLst/>
            <a:gdLst/>
            <a:ahLst/>
            <a:cxnLst/>
            <a:rect l="l" t="t" r="r" b="b"/>
            <a:pathLst>
              <a:path w="7805" h="7983" extrusionOk="0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0" name="Google Shape;190;p7"/>
          <p:cNvSpPr/>
          <p:nvPr/>
        </p:nvSpPr>
        <p:spPr>
          <a:xfrm rot="10800000">
            <a:off x="10926201" y="-231416"/>
            <a:ext cx="1269700" cy="7202383"/>
          </a:xfrm>
          <a:custGeom>
            <a:avLst/>
            <a:gdLst/>
            <a:ahLst/>
            <a:cxnLst/>
            <a:rect l="l" t="t" r="r" b="b"/>
            <a:pathLst>
              <a:path w="9601" h="40683" extrusionOk="0">
                <a:moveTo>
                  <a:pt x="0" y="0"/>
                </a:moveTo>
                <a:lnTo>
                  <a:pt x="0" y="40682"/>
                </a:lnTo>
                <a:lnTo>
                  <a:pt x="39" y="40682"/>
                </a:lnTo>
                <a:cubicBezTo>
                  <a:pt x="39" y="40682"/>
                  <a:pt x="98" y="34263"/>
                  <a:pt x="3298" y="31317"/>
                </a:cubicBezTo>
                <a:cubicBezTo>
                  <a:pt x="6517" y="28351"/>
                  <a:pt x="9600" y="28429"/>
                  <a:pt x="8683" y="25014"/>
                </a:cubicBezTo>
                <a:cubicBezTo>
                  <a:pt x="7786" y="21619"/>
                  <a:pt x="4722" y="21873"/>
                  <a:pt x="3610" y="19180"/>
                </a:cubicBezTo>
                <a:cubicBezTo>
                  <a:pt x="2517" y="16488"/>
                  <a:pt x="3688" y="15922"/>
                  <a:pt x="2478" y="13717"/>
                </a:cubicBezTo>
                <a:cubicBezTo>
                  <a:pt x="1249" y="11551"/>
                  <a:pt x="976" y="8254"/>
                  <a:pt x="2596" y="5698"/>
                </a:cubicBezTo>
                <a:cubicBezTo>
                  <a:pt x="4195" y="3142"/>
                  <a:pt x="3610" y="547"/>
                  <a:pt x="3025" y="0"/>
                </a:cubicBez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1" name="Google Shape;191;p7"/>
          <p:cNvSpPr/>
          <p:nvPr/>
        </p:nvSpPr>
        <p:spPr>
          <a:xfrm rot="10800000">
            <a:off x="10926214" y="6231248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2" name="Google Shape;192;p7"/>
          <p:cNvSpPr/>
          <p:nvPr/>
        </p:nvSpPr>
        <p:spPr>
          <a:xfrm rot="10800000">
            <a:off x="359057" y="259823"/>
            <a:ext cx="384425" cy="509308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3" name="Google Shape;193;p7"/>
          <p:cNvSpPr/>
          <p:nvPr/>
        </p:nvSpPr>
        <p:spPr>
          <a:xfrm rot="10800000">
            <a:off x="11932961" y="3459815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4" name="Google Shape;194;p7"/>
          <p:cNvSpPr/>
          <p:nvPr/>
        </p:nvSpPr>
        <p:spPr>
          <a:xfrm rot="10800000">
            <a:off x="11631095" y="6488181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5" name="Google Shape;195;p7"/>
          <p:cNvSpPr/>
          <p:nvPr/>
        </p:nvSpPr>
        <p:spPr>
          <a:xfrm rot="10800000">
            <a:off x="272859" y="6018943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6" name="Google Shape;196;p7"/>
          <p:cNvSpPr/>
          <p:nvPr/>
        </p:nvSpPr>
        <p:spPr>
          <a:xfrm rot="538783">
            <a:off x="96447" y="5988031"/>
            <a:ext cx="1112372" cy="1323268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7" name="Google Shape;197;p7"/>
          <p:cNvSpPr/>
          <p:nvPr/>
        </p:nvSpPr>
        <p:spPr>
          <a:xfrm rot="10800000">
            <a:off x="231679" y="1753448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8" name="Google Shape;198;p7"/>
          <p:cNvSpPr/>
          <p:nvPr/>
        </p:nvSpPr>
        <p:spPr>
          <a:xfrm rot="5400000" flipH="1">
            <a:off x="11319569" y="4162332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9" name="Google Shape;199;p7"/>
          <p:cNvSpPr/>
          <p:nvPr/>
        </p:nvSpPr>
        <p:spPr>
          <a:xfrm flipH="1">
            <a:off x="7182372" y="313534"/>
            <a:ext cx="384425" cy="509308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00" name="Google Shape;200;p7"/>
          <p:cNvSpPr/>
          <p:nvPr/>
        </p:nvSpPr>
        <p:spPr>
          <a:xfrm flipH="1">
            <a:off x="8151784" y="347427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201" name="Google Shape;201;p7"/>
          <p:cNvGrpSpPr/>
          <p:nvPr/>
        </p:nvGrpSpPr>
        <p:grpSpPr>
          <a:xfrm rot="-5400000">
            <a:off x="7325506" y="-4778834"/>
            <a:ext cx="9565577" cy="9565577"/>
            <a:chOff x="-3791416" y="-1218645"/>
            <a:chExt cx="7569300" cy="7569300"/>
          </a:xfrm>
        </p:grpSpPr>
        <p:sp>
          <p:nvSpPr>
            <p:cNvPr id="202" name="Google Shape;202;p7"/>
            <p:cNvSpPr/>
            <p:nvPr/>
          </p:nvSpPr>
          <p:spPr>
            <a:xfrm>
              <a:off x="-1542462" y="1030300"/>
              <a:ext cx="3071400" cy="30714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3" name="Google Shape;203;p7"/>
            <p:cNvSpPr/>
            <p:nvPr/>
          </p:nvSpPr>
          <p:spPr>
            <a:xfrm>
              <a:off x="-1972812" y="599950"/>
              <a:ext cx="3932100" cy="39321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4" name="Google Shape;204;p7"/>
            <p:cNvSpPr/>
            <p:nvPr/>
          </p:nvSpPr>
          <p:spPr>
            <a:xfrm>
              <a:off x="-2270712" y="302050"/>
              <a:ext cx="4527900" cy="4527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5" name="Google Shape;205;p7"/>
            <p:cNvSpPr/>
            <p:nvPr/>
          </p:nvSpPr>
          <p:spPr>
            <a:xfrm>
              <a:off x="-2973462" y="-400700"/>
              <a:ext cx="5933400" cy="59334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6" name="Google Shape;206;p7"/>
            <p:cNvSpPr/>
            <p:nvPr/>
          </p:nvSpPr>
          <p:spPr>
            <a:xfrm>
              <a:off x="-3791416" y="-1218645"/>
              <a:ext cx="7569300" cy="7569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8989011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8900044" scaled="0"/>
        </a:gradFill>
        <a:effectLst/>
      </p:bgPr>
    </p:bg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8"/>
          <p:cNvSpPr txBox="1">
            <a:spLocks noGrp="1"/>
          </p:cNvSpPr>
          <p:nvPr>
            <p:ph type="title"/>
          </p:nvPr>
        </p:nvSpPr>
        <p:spPr>
          <a:xfrm>
            <a:off x="1850800" y="1911000"/>
            <a:ext cx="8490400" cy="303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2933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209" name="Google Shape;209;p8"/>
          <p:cNvSpPr/>
          <p:nvPr/>
        </p:nvSpPr>
        <p:spPr>
          <a:xfrm rot="-5400000">
            <a:off x="10367702" y="1038922"/>
            <a:ext cx="1390175" cy="1169777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0" name="Google Shape;210;p8"/>
          <p:cNvSpPr/>
          <p:nvPr/>
        </p:nvSpPr>
        <p:spPr>
          <a:xfrm rot="-5400000">
            <a:off x="4777805" y="-5533547"/>
            <a:ext cx="2453844" cy="12389301"/>
          </a:xfrm>
          <a:custGeom>
            <a:avLst/>
            <a:gdLst/>
            <a:ahLst/>
            <a:cxnLst/>
            <a:rect l="l" t="t" r="r" b="b"/>
            <a:pathLst>
              <a:path w="15551" h="78516" extrusionOk="0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1" name="Google Shape;211;p8"/>
          <p:cNvSpPr/>
          <p:nvPr/>
        </p:nvSpPr>
        <p:spPr>
          <a:xfrm rot="-6329527">
            <a:off x="10959968" y="-393781"/>
            <a:ext cx="1399889" cy="1567584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2" name="Google Shape;212;p8"/>
          <p:cNvSpPr/>
          <p:nvPr/>
        </p:nvSpPr>
        <p:spPr>
          <a:xfrm rot="-5400000">
            <a:off x="346373" y="-741250"/>
            <a:ext cx="1088536" cy="2499164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3" name="Google Shape;213;p8"/>
          <p:cNvSpPr/>
          <p:nvPr/>
        </p:nvSpPr>
        <p:spPr>
          <a:xfrm rot="-538079">
            <a:off x="11250273" y="1855135"/>
            <a:ext cx="1358711" cy="1143264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4" name="Google Shape;214;p8"/>
          <p:cNvSpPr/>
          <p:nvPr/>
        </p:nvSpPr>
        <p:spPr>
          <a:xfrm rot="-9560681">
            <a:off x="3029142" y="-215934"/>
            <a:ext cx="1069013" cy="899569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5" name="Google Shape;215;p8"/>
          <p:cNvSpPr/>
          <p:nvPr/>
        </p:nvSpPr>
        <p:spPr>
          <a:xfrm rot="5400000">
            <a:off x="376713" y="4622528"/>
            <a:ext cx="1390175" cy="1169777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6" name="Google Shape;216;p8"/>
          <p:cNvSpPr/>
          <p:nvPr/>
        </p:nvSpPr>
        <p:spPr>
          <a:xfrm rot="5400000">
            <a:off x="4902941" y="-24529"/>
            <a:ext cx="2453844" cy="12389301"/>
          </a:xfrm>
          <a:custGeom>
            <a:avLst/>
            <a:gdLst/>
            <a:ahLst/>
            <a:cxnLst/>
            <a:rect l="l" t="t" r="r" b="b"/>
            <a:pathLst>
              <a:path w="15551" h="78516" extrusionOk="0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7" name="Google Shape;217;p8"/>
          <p:cNvSpPr/>
          <p:nvPr/>
        </p:nvSpPr>
        <p:spPr>
          <a:xfrm rot="4470473">
            <a:off x="-225266" y="5657423"/>
            <a:ext cx="1399889" cy="1567584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8" name="Google Shape;218;p8"/>
          <p:cNvSpPr/>
          <p:nvPr/>
        </p:nvSpPr>
        <p:spPr>
          <a:xfrm rot="5400000">
            <a:off x="10699679" y="5073313"/>
            <a:ext cx="1088536" cy="2499164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9" name="Google Shape;219;p8"/>
          <p:cNvSpPr/>
          <p:nvPr/>
        </p:nvSpPr>
        <p:spPr>
          <a:xfrm rot="10261921">
            <a:off x="-474394" y="3832827"/>
            <a:ext cx="1358711" cy="1143264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0" name="Google Shape;220;p8"/>
          <p:cNvSpPr/>
          <p:nvPr/>
        </p:nvSpPr>
        <p:spPr>
          <a:xfrm rot="1239319">
            <a:off x="8036435" y="6147593"/>
            <a:ext cx="1069013" cy="899569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221" name="Google Shape;221;p8"/>
          <p:cNvGrpSpPr/>
          <p:nvPr/>
        </p:nvGrpSpPr>
        <p:grpSpPr>
          <a:xfrm>
            <a:off x="-1432650" y="-1319750"/>
            <a:ext cx="15057299" cy="9398715"/>
            <a:chOff x="-1074487" y="-989812"/>
            <a:chExt cx="11292974" cy="7049036"/>
          </a:xfrm>
        </p:grpSpPr>
        <p:grpSp>
          <p:nvGrpSpPr>
            <p:cNvPr id="222" name="Google Shape;222;p8"/>
            <p:cNvGrpSpPr/>
            <p:nvPr/>
          </p:nvGrpSpPr>
          <p:grpSpPr>
            <a:xfrm>
              <a:off x="7476363" y="3317101"/>
              <a:ext cx="2742124" cy="2742124"/>
              <a:chOff x="-1087568" y="-1126448"/>
              <a:chExt cx="2274300" cy="2274300"/>
            </a:xfrm>
          </p:grpSpPr>
          <p:sp>
            <p:nvSpPr>
              <p:cNvPr id="223" name="Google Shape;223;p8"/>
              <p:cNvSpPr/>
              <p:nvPr/>
            </p:nvSpPr>
            <p:spPr>
              <a:xfrm>
                <a:off x="-666048" y="-704929"/>
                <a:ext cx="1431300" cy="14313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24" name="Google Shape;224;p8"/>
              <p:cNvSpPr/>
              <p:nvPr/>
            </p:nvSpPr>
            <p:spPr>
              <a:xfrm>
                <a:off x="-888188" y="-927068"/>
                <a:ext cx="1875600" cy="1875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25" name="Google Shape;225;p8"/>
              <p:cNvSpPr/>
              <p:nvPr/>
            </p:nvSpPr>
            <p:spPr>
              <a:xfrm>
                <a:off x="-1087568" y="-1126448"/>
                <a:ext cx="2274300" cy="22743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26" name="Google Shape;226;p8"/>
              <p:cNvSpPr/>
              <p:nvPr/>
            </p:nvSpPr>
            <p:spPr>
              <a:xfrm>
                <a:off x="-462675" y="-474825"/>
                <a:ext cx="1024500" cy="10245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227" name="Google Shape;227;p8"/>
            <p:cNvGrpSpPr/>
            <p:nvPr/>
          </p:nvGrpSpPr>
          <p:grpSpPr>
            <a:xfrm>
              <a:off x="-1074487" y="-989812"/>
              <a:ext cx="2742124" cy="2742124"/>
              <a:chOff x="-1087568" y="-1126448"/>
              <a:chExt cx="2274300" cy="2274300"/>
            </a:xfrm>
          </p:grpSpPr>
          <p:sp>
            <p:nvSpPr>
              <p:cNvPr id="228" name="Google Shape;228;p8"/>
              <p:cNvSpPr/>
              <p:nvPr/>
            </p:nvSpPr>
            <p:spPr>
              <a:xfrm>
                <a:off x="-666048" y="-704929"/>
                <a:ext cx="1431300" cy="14313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29" name="Google Shape;229;p8"/>
              <p:cNvSpPr/>
              <p:nvPr/>
            </p:nvSpPr>
            <p:spPr>
              <a:xfrm>
                <a:off x="-888188" y="-927068"/>
                <a:ext cx="1875600" cy="1875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30" name="Google Shape;230;p8"/>
              <p:cNvSpPr/>
              <p:nvPr/>
            </p:nvSpPr>
            <p:spPr>
              <a:xfrm>
                <a:off x="-1087568" y="-1126448"/>
                <a:ext cx="2274300" cy="22743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31" name="Google Shape;231;p8"/>
              <p:cNvSpPr/>
              <p:nvPr/>
            </p:nvSpPr>
            <p:spPr>
              <a:xfrm>
                <a:off x="-462675" y="-474825"/>
                <a:ext cx="1024500" cy="10245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sp>
        <p:nvSpPr>
          <p:cNvPr id="232" name="Google Shape;232;p8"/>
          <p:cNvSpPr/>
          <p:nvPr/>
        </p:nvSpPr>
        <p:spPr>
          <a:xfrm flipH="1">
            <a:off x="10223567" y="4955251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3" name="Google Shape;233;p8"/>
          <p:cNvSpPr/>
          <p:nvPr/>
        </p:nvSpPr>
        <p:spPr>
          <a:xfrm flipH="1">
            <a:off x="372851" y="3645852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4" name="Google Shape;234;p8"/>
          <p:cNvSpPr/>
          <p:nvPr/>
        </p:nvSpPr>
        <p:spPr>
          <a:xfrm flipH="1">
            <a:off x="767560" y="478234"/>
            <a:ext cx="384425" cy="509308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5" name="Google Shape;235;p8"/>
          <p:cNvSpPr/>
          <p:nvPr/>
        </p:nvSpPr>
        <p:spPr>
          <a:xfrm flipH="1">
            <a:off x="832600" y="2130734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6" name="Google Shape;236;p8"/>
          <p:cNvSpPr/>
          <p:nvPr/>
        </p:nvSpPr>
        <p:spPr>
          <a:xfrm flipH="1">
            <a:off x="749681" y="6416534"/>
            <a:ext cx="159372" cy="1593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7" name="Google Shape;237;p8"/>
          <p:cNvSpPr/>
          <p:nvPr/>
        </p:nvSpPr>
        <p:spPr>
          <a:xfrm flipH="1">
            <a:off x="166932" y="94938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8" name="Google Shape;238;p8"/>
          <p:cNvSpPr/>
          <p:nvPr/>
        </p:nvSpPr>
        <p:spPr>
          <a:xfrm flipH="1">
            <a:off x="11558100" y="4988085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9" name="Google Shape;239;p8"/>
          <p:cNvSpPr/>
          <p:nvPr/>
        </p:nvSpPr>
        <p:spPr>
          <a:xfrm flipH="1">
            <a:off x="3213828" y="457694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40" name="Google Shape;240;p8"/>
          <p:cNvSpPr/>
          <p:nvPr/>
        </p:nvSpPr>
        <p:spPr>
          <a:xfrm flipH="1">
            <a:off x="9726136" y="6557384"/>
            <a:ext cx="80035" cy="79989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41" name="Google Shape;241;p8"/>
          <p:cNvSpPr/>
          <p:nvPr/>
        </p:nvSpPr>
        <p:spPr>
          <a:xfrm flipH="1">
            <a:off x="11051726" y="5870451"/>
            <a:ext cx="384425" cy="509308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42" name="Google Shape;242;p8"/>
          <p:cNvSpPr/>
          <p:nvPr/>
        </p:nvSpPr>
        <p:spPr>
          <a:xfrm flipH="1">
            <a:off x="11116784" y="987518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43" name="Google Shape;243;p8"/>
          <p:cNvSpPr/>
          <p:nvPr/>
        </p:nvSpPr>
        <p:spPr>
          <a:xfrm flipH="1">
            <a:off x="10477903" y="398251"/>
            <a:ext cx="80035" cy="79989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44" name="Google Shape;244;p8"/>
          <p:cNvSpPr/>
          <p:nvPr/>
        </p:nvSpPr>
        <p:spPr>
          <a:xfrm flipH="1">
            <a:off x="11808647" y="581451"/>
            <a:ext cx="159372" cy="1593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159777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6200038" scaled="0"/>
        </a:gradFill>
        <a:effectLst/>
      </p:bgPr>
    </p:bg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9"/>
          <p:cNvSpPr txBox="1">
            <a:spLocks noGrp="1"/>
          </p:cNvSpPr>
          <p:nvPr>
            <p:ph type="title"/>
          </p:nvPr>
        </p:nvSpPr>
        <p:spPr>
          <a:xfrm>
            <a:off x="5772867" y="2022900"/>
            <a:ext cx="5438400" cy="108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5333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247" name="Google Shape;247;p9"/>
          <p:cNvSpPr txBox="1">
            <a:spLocks noGrp="1"/>
          </p:cNvSpPr>
          <p:nvPr>
            <p:ph type="subTitle" idx="1"/>
          </p:nvPr>
        </p:nvSpPr>
        <p:spPr>
          <a:xfrm>
            <a:off x="5772033" y="2933900"/>
            <a:ext cx="5146400" cy="190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248" name="Google Shape;248;p9"/>
          <p:cNvSpPr/>
          <p:nvPr/>
        </p:nvSpPr>
        <p:spPr>
          <a:xfrm rot="-5400000">
            <a:off x="2611906" y="-1170523"/>
            <a:ext cx="866383" cy="2405993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49" name="Google Shape;249;p9"/>
          <p:cNvSpPr/>
          <p:nvPr/>
        </p:nvSpPr>
        <p:spPr>
          <a:xfrm rot="-5400000">
            <a:off x="10298337" y="1257347"/>
            <a:ext cx="1767724" cy="1487471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0" name="Google Shape;250;p9"/>
          <p:cNvSpPr/>
          <p:nvPr/>
        </p:nvSpPr>
        <p:spPr>
          <a:xfrm rot="-5400000">
            <a:off x="4777805" y="-5584413"/>
            <a:ext cx="2453844" cy="12389301"/>
          </a:xfrm>
          <a:custGeom>
            <a:avLst/>
            <a:gdLst/>
            <a:ahLst/>
            <a:cxnLst/>
            <a:rect l="l" t="t" r="r" b="b"/>
            <a:pathLst>
              <a:path w="15551" h="78516" extrusionOk="0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1" name="Google Shape;251;p9"/>
          <p:cNvSpPr/>
          <p:nvPr/>
        </p:nvSpPr>
        <p:spPr>
          <a:xfrm rot="-6329527">
            <a:off x="10959968" y="-393781"/>
            <a:ext cx="1399889" cy="1567584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2" name="Google Shape;252;p9"/>
          <p:cNvSpPr/>
          <p:nvPr/>
        </p:nvSpPr>
        <p:spPr>
          <a:xfrm rot="-5400000">
            <a:off x="346373" y="-974617"/>
            <a:ext cx="1088536" cy="2499164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3" name="Google Shape;253;p9"/>
          <p:cNvSpPr/>
          <p:nvPr/>
        </p:nvSpPr>
        <p:spPr>
          <a:xfrm rot="5400000" flipH="1">
            <a:off x="11065866" y="584696"/>
            <a:ext cx="97865" cy="978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4" name="Google Shape;254;p9"/>
          <p:cNvSpPr/>
          <p:nvPr/>
        </p:nvSpPr>
        <p:spPr>
          <a:xfrm rot="-5400000">
            <a:off x="9671722" y="4381484"/>
            <a:ext cx="1744839" cy="4845515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5" name="Google Shape;255;p9"/>
          <p:cNvSpPr/>
          <p:nvPr/>
        </p:nvSpPr>
        <p:spPr>
          <a:xfrm rot="-538088">
            <a:off x="10776039" y="4963774"/>
            <a:ext cx="1767712" cy="1487461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6" name="Google Shape;256;p9"/>
          <p:cNvSpPr/>
          <p:nvPr/>
        </p:nvSpPr>
        <p:spPr>
          <a:xfrm flipH="1">
            <a:off x="10989309" y="5870451"/>
            <a:ext cx="384425" cy="509308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7" name="Google Shape;257;p9"/>
          <p:cNvSpPr/>
          <p:nvPr/>
        </p:nvSpPr>
        <p:spPr>
          <a:xfrm flipH="1">
            <a:off x="11471781" y="645618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8" name="Google Shape;258;p9"/>
          <p:cNvSpPr/>
          <p:nvPr/>
        </p:nvSpPr>
        <p:spPr>
          <a:xfrm flipH="1">
            <a:off x="536200" y="1545434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9" name="Google Shape;259;p9"/>
          <p:cNvSpPr/>
          <p:nvPr/>
        </p:nvSpPr>
        <p:spPr>
          <a:xfrm flipH="1">
            <a:off x="11894315" y="234416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60" name="Google Shape;260;p9"/>
          <p:cNvSpPr/>
          <p:nvPr/>
        </p:nvSpPr>
        <p:spPr>
          <a:xfrm flipH="1">
            <a:off x="583681" y="6236734"/>
            <a:ext cx="159372" cy="1593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61" name="Google Shape;261;p9"/>
          <p:cNvSpPr/>
          <p:nvPr/>
        </p:nvSpPr>
        <p:spPr>
          <a:xfrm flipH="1">
            <a:off x="166932" y="94938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62" name="Google Shape;262;p9"/>
          <p:cNvSpPr/>
          <p:nvPr/>
        </p:nvSpPr>
        <p:spPr>
          <a:xfrm flipH="1">
            <a:off x="2172562" y="168261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63" name="Google Shape;263;p9"/>
          <p:cNvSpPr/>
          <p:nvPr/>
        </p:nvSpPr>
        <p:spPr>
          <a:xfrm flipH="1">
            <a:off x="10989295" y="168261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64" name="Google Shape;264;p9"/>
          <p:cNvSpPr/>
          <p:nvPr/>
        </p:nvSpPr>
        <p:spPr>
          <a:xfrm flipH="1">
            <a:off x="2962132" y="5020849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265" name="Google Shape;265;p9"/>
          <p:cNvGrpSpPr/>
          <p:nvPr/>
        </p:nvGrpSpPr>
        <p:grpSpPr>
          <a:xfrm>
            <a:off x="-1948863" y="520370"/>
            <a:ext cx="5817260" cy="5817260"/>
            <a:chOff x="-3791416" y="-1218645"/>
            <a:chExt cx="7569300" cy="7569300"/>
          </a:xfrm>
        </p:grpSpPr>
        <p:sp>
          <p:nvSpPr>
            <p:cNvPr id="266" name="Google Shape;266;p9"/>
            <p:cNvSpPr/>
            <p:nvPr/>
          </p:nvSpPr>
          <p:spPr>
            <a:xfrm>
              <a:off x="-1542462" y="1030300"/>
              <a:ext cx="3071400" cy="30714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7" name="Google Shape;267;p9"/>
            <p:cNvSpPr/>
            <p:nvPr/>
          </p:nvSpPr>
          <p:spPr>
            <a:xfrm>
              <a:off x="-1972812" y="599950"/>
              <a:ext cx="3932100" cy="39321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8" name="Google Shape;268;p9"/>
            <p:cNvSpPr/>
            <p:nvPr/>
          </p:nvSpPr>
          <p:spPr>
            <a:xfrm>
              <a:off x="-2270712" y="302050"/>
              <a:ext cx="4527900" cy="4527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9" name="Google Shape;269;p9"/>
            <p:cNvSpPr/>
            <p:nvPr/>
          </p:nvSpPr>
          <p:spPr>
            <a:xfrm>
              <a:off x="-2973462" y="-400700"/>
              <a:ext cx="5933400" cy="59334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0" name="Google Shape;270;p9"/>
            <p:cNvSpPr/>
            <p:nvPr/>
          </p:nvSpPr>
          <p:spPr>
            <a:xfrm>
              <a:off x="-3791416" y="-1218645"/>
              <a:ext cx="7569300" cy="7569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6607990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8900732" scaled="0"/>
        </a:gradFill>
        <a:effectLst/>
      </p:bgPr>
    </p:bg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0"/>
          <p:cNvSpPr txBox="1">
            <a:spLocks noGrp="1"/>
          </p:cNvSpPr>
          <p:nvPr>
            <p:ph type="title"/>
          </p:nvPr>
        </p:nvSpPr>
        <p:spPr>
          <a:xfrm>
            <a:off x="955733" y="4143867"/>
            <a:ext cx="3681200" cy="205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273" name="Google Shape;273;p10"/>
          <p:cNvSpPr/>
          <p:nvPr/>
        </p:nvSpPr>
        <p:spPr>
          <a:xfrm>
            <a:off x="11451567" y="2082900"/>
            <a:ext cx="996871" cy="2768368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74" name="Google Shape;274;p10"/>
          <p:cNvSpPr/>
          <p:nvPr/>
        </p:nvSpPr>
        <p:spPr>
          <a:xfrm>
            <a:off x="10197620" y="5697449"/>
            <a:ext cx="1898373" cy="1597484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75" name="Google Shape;275;p10"/>
          <p:cNvSpPr/>
          <p:nvPr/>
        </p:nvSpPr>
        <p:spPr>
          <a:xfrm>
            <a:off x="10754467" y="-246472"/>
            <a:ext cx="1478127" cy="3393749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76" name="Google Shape;276;p10"/>
          <p:cNvSpPr/>
          <p:nvPr/>
        </p:nvSpPr>
        <p:spPr>
          <a:xfrm>
            <a:off x="43064" y="-30504"/>
            <a:ext cx="898221" cy="1447104"/>
          </a:xfrm>
          <a:custGeom>
            <a:avLst/>
            <a:gdLst/>
            <a:ahLst/>
            <a:cxnLst/>
            <a:rect l="l" t="t" r="r" b="b"/>
            <a:pathLst>
              <a:path w="9714" h="15650" extrusionOk="0">
                <a:moveTo>
                  <a:pt x="9191" y="1"/>
                </a:moveTo>
                <a:lnTo>
                  <a:pt x="1" y="372"/>
                </a:lnTo>
                <a:cubicBezTo>
                  <a:pt x="1" y="372"/>
                  <a:pt x="3884" y="2537"/>
                  <a:pt x="3923" y="4235"/>
                </a:cubicBezTo>
                <a:cubicBezTo>
                  <a:pt x="4001" y="5952"/>
                  <a:pt x="3415" y="8566"/>
                  <a:pt x="5269" y="9464"/>
                </a:cubicBezTo>
                <a:cubicBezTo>
                  <a:pt x="8235" y="10888"/>
                  <a:pt x="7142" y="14947"/>
                  <a:pt x="7806" y="15493"/>
                </a:cubicBezTo>
                <a:cubicBezTo>
                  <a:pt x="7932" y="15600"/>
                  <a:pt x="8053" y="15649"/>
                  <a:pt x="8169" y="15649"/>
                </a:cubicBezTo>
                <a:cubicBezTo>
                  <a:pt x="9132" y="15649"/>
                  <a:pt x="9713" y="12264"/>
                  <a:pt x="9191" y="10401"/>
                </a:cubicBezTo>
                <a:cubicBezTo>
                  <a:pt x="8215" y="6908"/>
                  <a:pt x="7162" y="5386"/>
                  <a:pt x="7493" y="3610"/>
                </a:cubicBezTo>
                <a:cubicBezTo>
                  <a:pt x="7806" y="1835"/>
                  <a:pt x="9191" y="1"/>
                  <a:pt x="9191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77" name="Google Shape;277;p10"/>
          <p:cNvSpPr/>
          <p:nvPr/>
        </p:nvSpPr>
        <p:spPr>
          <a:xfrm>
            <a:off x="-85075" y="4819945"/>
            <a:ext cx="762683" cy="907295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78" name="Google Shape;278;p10"/>
          <p:cNvSpPr/>
          <p:nvPr/>
        </p:nvSpPr>
        <p:spPr>
          <a:xfrm>
            <a:off x="-33733" y="5949121"/>
            <a:ext cx="936261" cy="957641"/>
          </a:xfrm>
          <a:custGeom>
            <a:avLst/>
            <a:gdLst/>
            <a:ahLst/>
            <a:cxnLst/>
            <a:rect l="l" t="t" r="r" b="b"/>
            <a:pathLst>
              <a:path w="7805" h="7983" extrusionOk="0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79" name="Google Shape;279;p10"/>
          <p:cNvSpPr/>
          <p:nvPr/>
        </p:nvSpPr>
        <p:spPr>
          <a:xfrm>
            <a:off x="-24141" y="-30531"/>
            <a:ext cx="936289" cy="3967541"/>
          </a:xfrm>
          <a:custGeom>
            <a:avLst/>
            <a:gdLst/>
            <a:ahLst/>
            <a:cxnLst/>
            <a:rect l="l" t="t" r="r" b="b"/>
            <a:pathLst>
              <a:path w="9601" h="40683" extrusionOk="0">
                <a:moveTo>
                  <a:pt x="0" y="0"/>
                </a:moveTo>
                <a:lnTo>
                  <a:pt x="0" y="40682"/>
                </a:lnTo>
                <a:lnTo>
                  <a:pt x="39" y="40682"/>
                </a:lnTo>
                <a:cubicBezTo>
                  <a:pt x="39" y="40682"/>
                  <a:pt x="98" y="34263"/>
                  <a:pt x="3298" y="31317"/>
                </a:cubicBezTo>
                <a:cubicBezTo>
                  <a:pt x="6517" y="28351"/>
                  <a:pt x="9600" y="28429"/>
                  <a:pt x="8683" y="25014"/>
                </a:cubicBezTo>
                <a:cubicBezTo>
                  <a:pt x="7786" y="21619"/>
                  <a:pt x="4722" y="21873"/>
                  <a:pt x="3610" y="19180"/>
                </a:cubicBezTo>
                <a:cubicBezTo>
                  <a:pt x="2517" y="16488"/>
                  <a:pt x="3688" y="15922"/>
                  <a:pt x="2478" y="13717"/>
                </a:cubicBezTo>
                <a:cubicBezTo>
                  <a:pt x="1249" y="11551"/>
                  <a:pt x="976" y="8254"/>
                  <a:pt x="2596" y="5698"/>
                </a:cubicBezTo>
                <a:cubicBezTo>
                  <a:pt x="4195" y="3142"/>
                  <a:pt x="3610" y="547"/>
                  <a:pt x="3025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0" name="Google Shape;280;p10"/>
          <p:cNvSpPr/>
          <p:nvPr/>
        </p:nvSpPr>
        <p:spPr>
          <a:xfrm flipH="1">
            <a:off x="11067140" y="5869790"/>
            <a:ext cx="384425" cy="509308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1" name="Google Shape;281;p10"/>
          <p:cNvSpPr/>
          <p:nvPr/>
        </p:nvSpPr>
        <p:spPr>
          <a:xfrm flipH="1">
            <a:off x="423267" y="1888267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2" name="Google Shape;282;p10"/>
          <p:cNvSpPr/>
          <p:nvPr/>
        </p:nvSpPr>
        <p:spPr>
          <a:xfrm flipH="1">
            <a:off x="518214" y="6416534"/>
            <a:ext cx="159372" cy="1593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3" name="Google Shape;283;p10"/>
          <p:cNvSpPr/>
          <p:nvPr/>
        </p:nvSpPr>
        <p:spPr>
          <a:xfrm flipH="1">
            <a:off x="166932" y="94938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4" name="Google Shape;284;p10"/>
          <p:cNvSpPr/>
          <p:nvPr/>
        </p:nvSpPr>
        <p:spPr>
          <a:xfrm flipH="1">
            <a:off x="9128062" y="6321794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5" name="Google Shape;285;p10"/>
          <p:cNvSpPr/>
          <p:nvPr/>
        </p:nvSpPr>
        <p:spPr>
          <a:xfrm flipH="1">
            <a:off x="11759665" y="5515949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6" name="Google Shape;286;p10"/>
          <p:cNvSpPr/>
          <p:nvPr/>
        </p:nvSpPr>
        <p:spPr>
          <a:xfrm flipH="1">
            <a:off x="11600295" y="1113045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7" name="Google Shape;287;p10"/>
          <p:cNvSpPr/>
          <p:nvPr/>
        </p:nvSpPr>
        <p:spPr>
          <a:xfrm flipH="1">
            <a:off x="10597699" y="778749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8" name="Google Shape;288;p10"/>
          <p:cNvSpPr/>
          <p:nvPr/>
        </p:nvSpPr>
        <p:spPr>
          <a:xfrm flipH="1">
            <a:off x="5235933" y="1344231"/>
            <a:ext cx="15933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9149887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8900044" scaled="0"/>
        </a:gradFill>
        <a:effectLst/>
      </p:bgPr>
    </p:bg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11"/>
          <p:cNvSpPr txBox="1">
            <a:spLocks noGrp="1"/>
          </p:cNvSpPr>
          <p:nvPr>
            <p:ph type="subTitle" idx="1"/>
          </p:nvPr>
        </p:nvSpPr>
        <p:spPr>
          <a:xfrm>
            <a:off x="1806200" y="3987433"/>
            <a:ext cx="8579600" cy="824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291" name="Google Shape;291;p11"/>
          <p:cNvSpPr txBox="1">
            <a:spLocks noGrp="1"/>
          </p:cNvSpPr>
          <p:nvPr>
            <p:ph type="title" hasCustomPrompt="1"/>
          </p:nvPr>
        </p:nvSpPr>
        <p:spPr>
          <a:xfrm>
            <a:off x="955733" y="2046567"/>
            <a:ext cx="10280400" cy="202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3066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292" name="Google Shape;292;p11"/>
          <p:cNvSpPr/>
          <p:nvPr/>
        </p:nvSpPr>
        <p:spPr>
          <a:xfrm rot="2362087" flipH="1">
            <a:off x="80785" y="1402067"/>
            <a:ext cx="1390180" cy="1169783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93" name="Google Shape;293;p11"/>
          <p:cNvSpPr/>
          <p:nvPr/>
        </p:nvSpPr>
        <p:spPr>
          <a:xfrm rot="5400000" flipH="1">
            <a:off x="4960351" y="-5533547"/>
            <a:ext cx="2453844" cy="12389301"/>
          </a:xfrm>
          <a:custGeom>
            <a:avLst/>
            <a:gdLst/>
            <a:ahLst/>
            <a:cxnLst/>
            <a:rect l="l" t="t" r="r" b="b"/>
            <a:pathLst>
              <a:path w="15551" h="78516" extrusionOk="0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94" name="Google Shape;294;p11"/>
          <p:cNvSpPr/>
          <p:nvPr/>
        </p:nvSpPr>
        <p:spPr>
          <a:xfrm rot="6329527" flipH="1">
            <a:off x="-167854" y="-393781"/>
            <a:ext cx="1399889" cy="1567584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95" name="Google Shape;295;p11"/>
          <p:cNvSpPr/>
          <p:nvPr/>
        </p:nvSpPr>
        <p:spPr>
          <a:xfrm rot="5400000" flipH="1">
            <a:off x="10757091" y="-741250"/>
            <a:ext cx="1088536" cy="2499164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96" name="Google Shape;296;p11"/>
          <p:cNvSpPr/>
          <p:nvPr/>
        </p:nvSpPr>
        <p:spPr>
          <a:xfrm rot="538079" flipH="1">
            <a:off x="-479749" y="2292801"/>
            <a:ext cx="1358711" cy="1143264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97" name="Google Shape;297;p11"/>
          <p:cNvSpPr/>
          <p:nvPr/>
        </p:nvSpPr>
        <p:spPr>
          <a:xfrm rot="9560681" flipH="1">
            <a:off x="8093846" y="-215934"/>
            <a:ext cx="1069013" cy="899569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98" name="Google Shape;298;p11"/>
          <p:cNvSpPr/>
          <p:nvPr/>
        </p:nvSpPr>
        <p:spPr>
          <a:xfrm rot="-4481061" flipH="1">
            <a:off x="9339785" y="5394627"/>
            <a:ext cx="1390185" cy="1169787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99" name="Google Shape;299;p11"/>
          <p:cNvSpPr/>
          <p:nvPr/>
        </p:nvSpPr>
        <p:spPr>
          <a:xfrm rot="-5400000" flipH="1">
            <a:off x="4835217" y="-24529"/>
            <a:ext cx="2453844" cy="12389301"/>
          </a:xfrm>
          <a:custGeom>
            <a:avLst/>
            <a:gdLst/>
            <a:ahLst/>
            <a:cxnLst/>
            <a:rect l="l" t="t" r="r" b="b"/>
            <a:pathLst>
              <a:path w="15551" h="78516" extrusionOk="0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00" name="Google Shape;300;p11"/>
          <p:cNvSpPr/>
          <p:nvPr/>
        </p:nvSpPr>
        <p:spPr>
          <a:xfrm rot="-4470473" flipH="1">
            <a:off x="11017380" y="5657423"/>
            <a:ext cx="1399889" cy="1567584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01" name="Google Shape;301;p11"/>
          <p:cNvSpPr/>
          <p:nvPr/>
        </p:nvSpPr>
        <p:spPr>
          <a:xfrm rot="-5400000" flipH="1">
            <a:off x="403785" y="5073313"/>
            <a:ext cx="1088536" cy="2499164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02" name="Google Shape;302;p11"/>
          <p:cNvSpPr/>
          <p:nvPr/>
        </p:nvSpPr>
        <p:spPr>
          <a:xfrm rot="8584896" flipH="1">
            <a:off x="11247168" y="4670530"/>
            <a:ext cx="1358709" cy="1143269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00C970">
              <a:alpha val="1377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03" name="Google Shape;303;p11"/>
          <p:cNvSpPr/>
          <p:nvPr/>
        </p:nvSpPr>
        <p:spPr>
          <a:xfrm rot="-1239319" flipH="1">
            <a:off x="3086553" y="6147593"/>
            <a:ext cx="1069013" cy="899569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304" name="Google Shape;304;p11"/>
          <p:cNvGrpSpPr/>
          <p:nvPr/>
        </p:nvGrpSpPr>
        <p:grpSpPr>
          <a:xfrm flipH="1">
            <a:off x="-1432650" y="-1319750"/>
            <a:ext cx="15057299" cy="9398715"/>
            <a:chOff x="-1074487" y="-989812"/>
            <a:chExt cx="11292974" cy="7049036"/>
          </a:xfrm>
        </p:grpSpPr>
        <p:grpSp>
          <p:nvGrpSpPr>
            <p:cNvPr id="305" name="Google Shape;305;p11"/>
            <p:cNvGrpSpPr/>
            <p:nvPr/>
          </p:nvGrpSpPr>
          <p:grpSpPr>
            <a:xfrm>
              <a:off x="7476363" y="3317101"/>
              <a:ext cx="2742124" cy="2742124"/>
              <a:chOff x="-1087568" y="-1126448"/>
              <a:chExt cx="2274300" cy="2274300"/>
            </a:xfrm>
          </p:grpSpPr>
          <p:sp>
            <p:nvSpPr>
              <p:cNvPr id="306" name="Google Shape;306;p11"/>
              <p:cNvSpPr/>
              <p:nvPr/>
            </p:nvSpPr>
            <p:spPr>
              <a:xfrm>
                <a:off x="-666048" y="-704929"/>
                <a:ext cx="1431300" cy="14313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07" name="Google Shape;307;p11"/>
              <p:cNvSpPr/>
              <p:nvPr/>
            </p:nvSpPr>
            <p:spPr>
              <a:xfrm>
                <a:off x="-888188" y="-927068"/>
                <a:ext cx="1875600" cy="1875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08" name="Google Shape;308;p11"/>
              <p:cNvSpPr/>
              <p:nvPr/>
            </p:nvSpPr>
            <p:spPr>
              <a:xfrm>
                <a:off x="-1087568" y="-1126448"/>
                <a:ext cx="2274300" cy="22743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09" name="Google Shape;309;p11"/>
              <p:cNvSpPr/>
              <p:nvPr/>
            </p:nvSpPr>
            <p:spPr>
              <a:xfrm>
                <a:off x="-462675" y="-474825"/>
                <a:ext cx="1024500" cy="10245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310" name="Google Shape;310;p11"/>
            <p:cNvGrpSpPr/>
            <p:nvPr/>
          </p:nvGrpSpPr>
          <p:grpSpPr>
            <a:xfrm>
              <a:off x="-1074487" y="-989812"/>
              <a:ext cx="2742124" cy="2742124"/>
              <a:chOff x="-1087568" y="-1126448"/>
              <a:chExt cx="2274300" cy="2274300"/>
            </a:xfrm>
          </p:grpSpPr>
          <p:sp>
            <p:nvSpPr>
              <p:cNvPr id="311" name="Google Shape;311;p11"/>
              <p:cNvSpPr/>
              <p:nvPr/>
            </p:nvSpPr>
            <p:spPr>
              <a:xfrm>
                <a:off x="-666048" y="-704929"/>
                <a:ext cx="1431300" cy="14313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12" name="Google Shape;312;p11"/>
              <p:cNvSpPr/>
              <p:nvPr/>
            </p:nvSpPr>
            <p:spPr>
              <a:xfrm>
                <a:off x="-888188" y="-927068"/>
                <a:ext cx="1875600" cy="1875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13" name="Google Shape;313;p11"/>
              <p:cNvSpPr/>
              <p:nvPr/>
            </p:nvSpPr>
            <p:spPr>
              <a:xfrm>
                <a:off x="-1087568" y="-1126448"/>
                <a:ext cx="2274300" cy="22743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14" name="Google Shape;314;p11"/>
              <p:cNvSpPr/>
              <p:nvPr/>
            </p:nvSpPr>
            <p:spPr>
              <a:xfrm>
                <a:off x="-462675" y="-474825"/>
                <a:ext cx="1024500" cy="10245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sp>
        <p:nvSpPr>
          <p:cNvPr id="315" name="Google Shape;315;p11"/>
          <p:cNvSpPr/>
          <p:nvPr/>
        </p:nvSpPr>
        <p:spPr>
          <a:xfrm>
            <a:off x="11615549" y="3645852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6" name="Google Shape;316;p11"/>
          <p:cNvSpPr/>
          <p:nvPr/>
        </p:nvSpPr>
        <p:spPr>
          <a:xfrm>
            <a:off x="11040034" y="2001701"/>
            <a:ext cx="384425" cy="509308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7" name="Google Shape;317;p11"/>
          <p:cNvSpPr/>
          <p:nvPr/>
        </p:nvSpPr>
        <p:spPr>
          <a:xfrm>
            <a:off x="10351034" y="987534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8" name="Google Shape;318;p11"/>
          <p:cNvSpPr/>
          <p:nvPr/>
        </p:nvSpPr>
        <p:spPr>
          <a:xfrm>
            <a:off x="11282950" y="6416534"/>
            <a:ext cx="159372" cy="1593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9" name="Google Shape;319;p11"/>
          <p:cNvSpPr/>
          <p:nvPr/>
        </p:nvSpPr>
        <p:spPr>
          <a:xfrm>
            <a:off x="11945033" y="94938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0" name="Google Shape;320;p11"/>
          <p:cNvSpPr/>
          <p:nvPr/>
        </p:nvSpPr>
        <p:spPr>
          <a:xfrm>
            <a:off x="430300" y="4988085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1" name="Google Shape;321;p11"/>
          <p:cNvSpPr/>
          <p:nvPr/>
        </p:nvSpPr>
        <p:spPr>
          <a:xfrm>
            <a:off x="8818815" y="457694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2" name="Google Shape;322;p11"/>
          <p:cNvSpPr/>
          <p:nvPr/>
        </p:nvSpPr>
        <p:spPr>
          <a:xfrm>
            <a:off x="767567" y="4250818"/>
            <a:ext cx="384425" cy="509308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3" name="Google Shape;323;p11"/>
          <p:cNvSpPr/>
          <p:nvPr/>
        </p:nvSpPr>
        <p:spPr>
          <a:xfrm>
            <a:off x="820883" y="987518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4" name="Google Shape;324;p11"/>
          <p:cNvSpPr/>
          <p:nvPr/>
        </p:nvSpPr>
        <p:spPr>
          <a:xfrm>
            <a:off x="1634063" y="398251"/>
            <a:ext cx="80035" cy="79989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5" name="Google Shape;325;p11"/>
          <p:cNvSpPr/>
          <p:nvPr/>
        </p:nvSpPr>
        <p:spPr>
          <a:xfrm>
            <a:off x="223983" y="581451"/>
            <a:ext cx="159372" cy="1593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6" name="Google Shape;326;p11"/>
          <p:cNvSpPr/>
          <p:nvPr/>
        </p:nvSpPr>
        <p:spPr>
          <a:xfrm>
            <a:off x="10775082" y="6347061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41632024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33.xml"/><Relationship Id="rId1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640267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4769754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4" r:id="rId12"/>
    <p:sldLayoutId id="2147483676" r:id="rId13"/>
    <p:sldLayoutId id="2147483677" r:id="rId14"/>
    <p:sldLayoutId id="2147483678" r:id="rId15"/>
    <p:sldLayoutId id="2147483680" r:id="rId16"/>
    <p:sldLayoutId id="2147483681" r:id="rId17"/>
    <p:sldLayoutId id="2147483682" r:id="rId18"/>
    <p:sldLayoutId id="2147483683" r:id="rId19"/>
    <p:sldLayoutId id="2147483684" r:id="rId20"/>
    <p:sldLayoutId id="2147483685" r:id="rId21"/>
    <p:sldLayoutId id="2147483686" r:id="rId22"/>
    <p:sldLayoutId id="2147483687" r:id="rId23"/>
    <p:sldLayoutId id="2147483688" r:id="rId24"/>
    <p:sldLayoutId id="2147483689" r:id="rId25"/>
    <p:sldLayoutId id="2147483691" r:id="rId26"/>
    <p:sldLayoutId id="2147483692" r:id="rId27"/>
    <p:sldLayoutId id="2147483693" r:id="rId28"/>
    <p:sldLayoutId id="2147483694" r:id="rId29"/>
    <p:sldLayoutId id="2147483695" r:id="rId30"/>
    <p:sldLayoutId id="2147483696" r:id="rId31"/>
  </p:sldLayoutIdLs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38"/>
          <p:cNvSpPr txBox="1">
            <a:spLocks noGrp="1"/>
          </p:cNvSpPr>
          <p:nvPr>
            <p:ph type="title"/>
          </p:nvPr>
        </p:nvSpPr>
        <p:spPr>
          <a:xfrm>
            <a:off x="1424133" y="1244600"/>
            <a:ext cx="9396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99" name="Google Shape;1099;p38"/>
          <p:cNvSpPr txBox="1">
            <a:spLocks noGrp="1"/>
          </p:cNvSpPr>
          <p:nvPr>
            <p:ph type="body" idx="1"/>
          </p:nvPr>
        </p:nvSpPr>
        <p:spPr>
          <a:xfrm>
            <a:off x="1424133" y="2260600"/>
            <a:ext cx="9396400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52675091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99" r:id="rId1"/>
    <p:sldLayoutId id="2147483700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20.png"/><Relationship Id="rId7" Type="http://schemas.openxmlformats.org/officeDocument/2006/relationships/image" Target="../media/image1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.png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.png"/><Relationship Id="rId4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31.png"/><Relationship Id="rId7" Type="http://schemas.openxmlformats.org/officeDocument/2006/relationships/diagramColors" Target="../diagrams/colors4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33.png"/><Relationship Id="rId4" Type="http://schemas.openxmlformats.org/officeDocument/2006/relationships/image" Target="../media/image31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0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7.xml"/><Relationship Id="rId6" Type="http://schemas.microsoft.com/office/2007/relationships/hdphoto" Target="../media/hdphoto3.wdp"/><Relationship Id="rId5" Type="http://schemas.openxmlformats.org/officeDocument/2006/relationships/image" Target="../media/image7.png"/><Relationship Id="rId10" Type="http://schemas.openxmlformats.org/officeDocument/2006/relationships/image" Target="../media/image11.png"/><Relationship Id="rId4" Type="http://schemas.openxmlformats.org/officeDocument/2006/relationships/image" Target="../media/image6.png"/><Relationship Id="rId9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1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ottotitolo 14">
            <a:extLst>
              <a:ext uri="{FF2B5EF4-FFF2-40B4-BE49-F238E27FC236}">
                <a16:creationId xmlns:a16="http://schemas.microsoft.com/office/drawing/2014/main" id="{E3E97E3F-CCAB-F298-53E2-C926CBD28C66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2386624" y="2529037"/>
            <a:ext cx="7800400" cy="1765600"/>
          </a:xfrm>
        </p:spPr>
        <p:txBody>
          <a:bodyPr/>
          <a:lstStyle/>
          <a:p>
            <a:r>
              <a:rPr lang="it-IT" sz="3600" b="0" i="0" dirty="0">
                <a:solidFill>
                  <a:schemeClr val="tx1"/>
                </a:solidFill>
                <a:effectLst/>
                <a:latin typeface="Anton" pitchFamily="2" charset="0"/>
              </a:rPr>
              <a:t>ANALISI DATI RELATIVI ALLE PRECIPITAZIONI NEVOSE NELLA REGIONE DELLA BASILICATA.</a:t>
            </a:r>
            <a:endParaRPr lang="it-IT" sz="3600" dirty="0">
              <a:latin typeface="Anton" pitchFamily="2" charset="0"/>
            </a:endParaRPr>
          </a:p>
        </p:txBody>
      </p:sp>
      <p:pic>
        <p:nvPicPr>
          <p:cNvPr id="5" name="Picture 2" descr="Unibas: uno spazio per gli studenti ⋆ Comincenter">
            <a:extLst>
              <a:ext uri="{FF2B5EF4-FFF2-40B4-BE49-F238E27FC236}">
                <a16:creationId xmlns:a16="http://schemas.microsoft.com/office/drawing/2014/main" id="{96472E79-D1CB-C210-234C-97F25D686C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8493" y="32912"/>
            <a:ext cx="1180415" cy="1060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opernicus logo">
            <a:extLst>
              <a:ext uri="{FF2B5EF4-FFF2-40B4-BE49-F238E27FC236}">
                <a16:creationId xmlns:a16="http://schemas.microsoft.com/office/drawing/2014/main" id="{3319B7AA-6E15-DF79-3D3A-99767AE5AA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0483" y="-129208"/>
            <a:ext cx="4091573" cy="1744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850731DA-6F7B-4FA2-B3BC-04555C33D24F}"/>
              </a:ext>
            </a:extLst>
          </p:cNvPr>
          <p:cNvSpPr txBox="1"/>
          <p:nvPr/>
        </p:nvSpPr>
        <p:spPr>
          <a:xfrm>
            <a:off x="1471676" y="5456584"/>
            <a:ext cx="20541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tx1"/>
                </a:solidFill>
              </a:rPr>
              <a:t>Prof. Serio Carmine 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6691C563-CA14-9C4F-54AD-3F1B5A3340F8}"/>
              </a:ext>
            </a:extLst>
          </p:cNvPr>
          <p:cNvSpPr txBox="1"/>
          <p:nvPr/>
        </p:nvSpPr>
        <p:spPr>
          <a:xfrm>
            <a:off x="8792817" y="5208104"/>
            <a:ext cx="241852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tx1"/>
                </a:solidFill>
              </a:rPr>
              <a:t>Capece Manuele 67468</a:t>
            </a:r>
          </a:p>
          <a:p>
            <a:r>
              <a:rPr lang="it-IT" dirty="0">
                <a:solidFill>
                  <a:schemeClr val="tx1"/>
                </a:solidFill>
              </a:rPr>
              <a:t>Caporale Chiara 67463</a:t>
            </a:r>
          </a:p>
          <a:p>
            <a:r>
              <a:rPr lang="it-IT" dirty="0">
                <a:solidFill>
                  <a:schemeClr val="tx1"/>
                </a:solidFill>
              </a:rPr>
              <a:t>Manfreda Gianfranco 68856</a:t>
            </a:r>
          </a:p>
          <a:p>
            <a:r>
              <a:rPr lang="it-IT" dirty="0">
                <a:solidFill>
                  <a:schemeClr val="tx1"/>
                </a:solidFill>
              </a:rPr>
              <a:t>Stolfi Michael </a:t>
            </a:r>
          </a:p>
          <a:p>
            <a:endParaRPr lang="it-IT" dirty="0">
              <a:solidFill>
                <a:schemeClr val="tx1"/>
              </a:solidFill>
            </a:endParaRPr>
          </a:p>
          <a:p>
            <a:endParaRPr lang="it-IT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09111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Spazio esterno, spazio, Terra, pianeta&#10;&#10;Descrizione generata automaticamente">
            <a:extLst>
              <a:ext uri="{FF2B5EF4-FFF2-40B4-BE49-F238E27FC236}">
                <a16:creationId xmlns:a16="http://schemas.microsoft.com/office/drawing/2014/main" id="{E32B4338-1882-4447-CE6F-93BCCBA266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2371" y="0"/>
            <a:ext cx="12384371" cy="6997439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961B8781-D7CD-2DAD-5E18-6F7D26902F13}"/>
              </a:ext>
            </a:extLst>
          </p:cNvPr>
          <p:cNvSpPr txBox="1"/>
          <p:nvPr/>
        </p:nvSpPr>
        <p:spPr>
          <a:xfrm>
            <a:off x="810764" y="1294934"/>
            <a:ext cx="4687548" cy="61555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buFont typeface="Arial"/>
            </a:pPr>
            <a:r>
              <a:rPr lang="it-IT" sz="2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SENTINEL-1</a:t>
            </a:r>
          </a:p>
          <a:p>
            <a:pPr algn="l"/>
            <a:endParaRPr lang="it-IT" dirty="0">
              <a:solidFill>
                <a:schemeClr val="bg1"/>
              </a:solidFill>
            </a:endParaRP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A42A0490-8E48-72D8-7CF8-FE84380730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81974">
            <a:off x="6660624" y="701070"/>
            <a:ext cx="5215357" cy="3687626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46680C69-4493-F312-1515-17099BEA70F0}"/>
              </a:ext>
            </a:extLst>
          </p:cNvPr>
          <p:cNvSpPr txBox="1"/>
          <p:nvPr/>
        </p:nvSpPr>
        <p:spPr>
          <a:xfrm>
            <a:off x="670968" y="1910487"/>
            <a:ext cx="62712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E’</a:t>
            </a:r>
            <a:r>
              <a:rPr lang="it-IT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 una missione composta da due satelliti per fornire servizi di:</a:t>
            </a:r>
          </a:p>
          <a:p>
            <a:r>
              <a:rPr lang="it-IT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monitoraggio di aree terrestri e marine con immagini radar</a:t>
            </a:r>
            <a:r>
              <a:rPr lang="it-IT" b="0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.</a:t>
            </a:r>
          </a:p>
          <a:p>
            <a:endParaRPr lang="it-IT" b="0" i="0" dirty="0">
              <a:solidFill>
                <a:schemeClr val="tx1"/>
              </a:solidFill>
              <a:effectLst/>
              <a:latin typeface="Roboto" panose="020000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Sentinel-1A è stato lanciato il 3 aprile 2014 ed è tuttora attivo; 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Sentinel-1B è stato lanciato il 25 aprile 2016 ed è tuttora attivo</a:t>
            </a:r>
            <a:r>
              <a:rPr lang="it-IT" dirty="0">
                <a:solidFill>
                  <a:srgbClr val="202124"/>
                </a:solidFill>
                <a:latin typeface="Montserrat" panose="00000500000000000000" pitchFamily="2" charset="0"/>
              </a:rPr>
              <a:t>.</a:t>
            </a:r>
            <a:endParaRPr lang="it-IT" dirty="0">
              <a:solidFill>
                <a:schemeClr val="tx1"/>
              </a:solidFill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02143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DF4F445-9C17-05B0-BF40-86F393B0E8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 descr="Immagine che contiene trasporto, satellite, veicolo spaziale, spazio&#10;&#10;Descrizione generata automaticamente">
            <a:extLst>
              <a:ext uri="{FF2B5EF4-FFF2-40B4-BE49-F238E27FC236}">
                <a16:creationId xmlns:a16="http://schemas.microsoft.com/office/drawing/2014/main" id="{DECE7DD3-46E4-4476-1C06-68D427A8F0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576192">
            <a:off x="6503274" y="349282"/>
            <a:ext cx="2357028" cy="1703569"/>
          </a:xfrm>
          <a:prstGeom prst="rect">
            <a:avLst/>
          </a:prstGeom>
        </p:spPr>
      </p:pic>
      <p:pic>
        <p:nvPicPr>
          <p:cNvPr id="14" name="Immagine 13" descr="Immagine che contiene trasporto, veicolo spaziale, giallo, pialla/aereo&#10;&#10;Descrizione generata automaticamente">
            <a:extLst>
              <a:ext uri="{FF2B5EF4-FFF2-40B4-BE49-F238E27FC236}">
                <a16:creationId xmlns:a16="http://schemas.microsoft.com/office/drawing/2014/main" id="{2B586793-5C3F-B82E-84D0-8267A75837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500573">
            <a:off x="3425548" y="585473"/>
            <a:ext cx="2454409" cy="1365546"/>
          </a:xfrm>
          <a:prstGeom prst="rect">
            <a:avLst/>
          </a:prstGeom>
        </p:spPr>
      </p:pic>
      <p:pic>
        <p:nvPicPr>
          <p:cNvPr id="22" name="Immagine 21" descr="Immagine che contiene trasporto, satellite, veicolo spaziale&#10;&#10;Descrizione generata automaticamente">
            <a:extLst>
              <a:ext uri="{FF2B5EF4-FFF2-40B4-BE49-F238E27FC236}">
                <a16:creationId xmlns:a16="http://schemas.microsoft.com/office/drawing/2014/main" id="{D420ACA6-A8DC-89F4-6B97-726C0A719A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7559" y="3672813"/>
            <a:ext cx="2612078" cy="1953601"/>
          </a:xfrm>
          <a:prstGeom prst="rect">
            <a:avLst/>
          </a:prstGeom>
        </p:spPr>
      </p:pic>
      <p:pic>
        <p:nvPicPr>
          <p:cNvPr id="24" name="Immagine 23" descr="Immagine che contiene trasporto, satellite, Stazione spaziale, veicolo spaziale&#10;&#10;Descrizione generata automaticamente">
            <a:extLst>
              <a:ext uri="{FF2B5EF4-FFF2-40B4-BE49-F238E27FC236}">
                <a16:creationId xmlns:a16="http://schemas.microsoft.com/office/drawing/2014/main" id="{0B4AC21F-F9C2-1D6C-7A4F-8FAF8CEB23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521866">
            <a:off x="5521480" y="5030807"/>
            <a:ext cx="2505013" cy="1876215"/>
          </a:xfrm>
          <a:prstGeom prst="rect">
            <a:avLst/>
          </a:prstGeom>
        </p:spPr>
      </p:pic>
      <p:pic>
        <p:nvPicPr>
          <p:cNvPr id="26" name="Immagine 25" descr="Immagine che contiene trasporto, satellite, veicolo spaziale&#10;&#10;Descrizione generata automaticamente">
            <a:extLst>
              <a:ext uri="{FF2B5EF4-FFF2-40B4-BE49-F238E27FC236}">
                <a16:creationId xmlns:a16="http://schemas.microsoft.com/office/drawing/2014/main" id="{3DB40937-4D19-2AA4-6711-B88DE559F2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8107809">
            <a:off x="2291149" y="4213997"/>
            <a:ext cx="2925350" cy="1646980"/>
          </a:xfrm>
          <a:prstGeom prst="rect">
            <a:avLst/>
          </a:prstGeom>
        </p:spPr>
      </p:pic>
      <p:pic>
        <p:nvPicPr>
          <p:cNvPr id="28" name="Immagine 27" descr="Immagine che contiene trasporto&#10;&#10;Descrizione generata automaticamente">
            <a:extLst>
              <a:ext uri="{FF2B5EF4-FFF2-40B4-BE49-F238E27FC236}">
                <a16:creationId xmlns:a16="http://schemas.microsoft.com/office/drawing/2014/main" id="{01B292DD-ED6A-705A-1095-E3B96A547E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16089" y="1966740"/>
            <a:ext cx="2358203" cy="1462259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67B3B2F2-7385-5267-EE27-F5B32F3B819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57" y="1300163"/>
            <a:ext cx="5324475" cy="4257675"/>
          </a:xfrm>
          <a:prstGeom prst="rect">
            <a:avLst/>
          </a:prstGeom>
        </p:spPr>
      </p:pic>
      <p:pic>
        <p:nvPicPr>
          <p:cNvPr id="2" name="Immagine 1" descr="Immagine che contiene trasporto, satellite, Stazione spaziale, spazio&#10;&#10;Descrizione generata automaticamente">
            <a:extLst>
              <a:ext uri="{FF2B5EF4-FFF2-40B4-BE49-F238E27FC236}">
                <a16:creationId xmlns:a16="http://schemas.microsoft.com/office/drawing/2014/main" id="{A5F70F94-AD0F-83B5-0806-E4CE3241221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06087" y="1884578"/>
            <a:ext cx="1617092" cy="1626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581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2715F9A-C71A-58E6-B08E-0EDD950B33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Spazio esterno, spazio, Terra, pianeta&#10;&#10;Descrizione generata automaticamente">
            <a:extLst>
              <a:ext uri="{FF2B5EF4-FFF2-40B4-BE49-F238E27FC236}">
                <a16:creationId xmlns:a16="http://schemas.microsoft.com/office/drawing/2014/main" id="{7E3D090E-8281-162E-80E3-8F78581F42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2371" y="0"/>
            <a:ext cx="12384371" cy="6997439"/>
          </a:xfrm>
          <a:prstGeom prst="rect">
            <a:avLst/>
          </a:prstGeom>
        </p:spPr>
      </p:pic>
      <p:pic>
        <p:nvPicPr>
          <p:cNvPr id="6" name="Immagine 5" descr="Immagine che contiene trasporto, satellite, Stazione spaziale, spazio&#10;&#10;Descrizione generata automaticamente">
            <a:extLst>
              <a:ext uri="{FF2B5EF4-FFF2-40B4-BE49-F238E27FC236}">
                <a16:creationId xmlns:a16="http://schemas.microsoft.com/office/drawing/2014/main" id="{611A4A3F-9CD6-3E1A-3E02-469B083B51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9688" y="378719"/>
            <a:ext cx="4445235" cy="4445235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F6D25E2D-4114-D229-0536-2A1D0DAD5FC5}"/>
              </a:ext>
            </a:extLst>
          </p:cNvPr>
          <p:cNvSpPr txBox="1"/>
          <p:nvPr/>
        </p:nvSpPr>
        <p:spPr>
          <a:xfrm>
            <a:off x="878488" y="924547"/>
            <a:ext cx="4687548" cy="61555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buFont typeface="Arial"/>
            </a:pPr>
            <a:r>
              <a:rPr lang="it-IT" sz="2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SENTINEL-2</a:t>
            </a:r>
          </a:p>
          <a:p>
            <a:pPr algn="l"/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50ECF6A3-819F-DAAC-AE8F-00DE9EC1AF69}"/>
              </a:ext>
            </a:extLst>
          </p:cNvPr>
          <p:cNvSpPr txBox="1"/>
          <p:nvPr/>
        </p:nvSpPr>
        <p:spPr>
          <a:xfrm>
            <a:off x="556591" y="1540100"/>
            <a:ext cx="62712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E’ una missione composta da due satelliti per fornire immagini ottiche in alta risoluzione per: 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it-IT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servizi terrestri;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informazioni in casi di emergenza.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it-IT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Sentinel-2A è stato lanciato il 23 giugno 2015 ed è tuttora attivo;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Sentinel-2B è stato lanciato il 7 marzo 2017 ed è tuttora attivo.</a:t>
            </a:r>
            <a:endParaRPr lang="it-IT" dirty="0">
              <a:solidFill>
                <a:schemeClr val="tx1"/>
              </a:solidFill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97289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E0EF601-C3EA-937F-74A3-3A296A8895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 descr="Immagine che contiene trasporto, satellite, veicolo spaziale, spazio&#10;&#10;Descrizione generata automaticamente">
            <a:extLst>
              <a:ext uri="{FF2B5EF4-FFF2-40B4-BE49-F238E27FC236}">
                <a16:creationId xmlns:a16="http://schemas.microsoft.com/office/drawing/2014/main" id="{3B5B6D45-0D4E-9BB1-1426-765A32FC86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576192">
            <a:off x="6503274" y="349282"/>
            <a:ext cx="2357028" cy="1703569"/>
          </a:xfrm>
          <a:prstGeom prst="rect">
            <a:avLst/>
          </a:prstGeom>
        </p:spPr>
      </p:pic>
      <p:pic>
        <p:nvPicPr>
          <p:cNvPr id="14" name="Immagine 13" descr="Immagine che contiene trasporto, veicolo spaziale, giallo, pialla/aereo&#10;&#10;Descrizione generata automaticamente">
            <a:extLst>
              <a:ext uri="{FF2B5EF4-FFF2-40B4-BE49-F238E27FC236}">
                <a16:creationId xmlns:a16="http://schemas.microsoft.com/office/drawing/2014/main" id="{041CFBAF-EC00-AA37-46A9-88BBEE21A8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500573">
            <a:off x="3425548" y="585473"/>
            <a:ext cx="2454409" cy="1365546"/>
          </a:xfrm>
          <a:prstGeom prst="rect">
            <a:avLst/>
          </a:prstGeom>
        </p:spPr>
      </p:pic>
      <p:pic>
        <p:nvPicPr>
          <p:cNvPr id="22" name="Immagine 21" descr="Immagine che contiene trasporto, satellite, veicolo spaziale&#10;&#10;Descrizione generata automaticamente">
            <a:extLst>
              <a:ext uri="{FF2B5EF4-FFF2-40B4-BE49-F238E27FC236}">
                <a16:creationId xmlns:a16="http://schemas.microsoft.com/office/drawing/2014/main" id="{CEF0F4C8-0B8C-6F13-A8F8-26A0B044A4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7559" y="3672813"/>
            <a:ext cx="2612078" cy="1953601"/>
          </a:xfrm>
          <a:prstGeom prst="rect">
            <a:avLst/>
          </a:prstGeom>
        </p:spPr>
      </p:pic>
      <p:pic>
        <p:nvPicPr>
          <p:cNvPr id="24" name="Immagine 23" descr="Immagine che contiene trasporto, satellite, Stazione spaziale, veicolo spaziale&#10;&#10;Descrizione generata automaticamente">
            <a:extLst>
              <a:ext uri="{FF2B5EF4-FFF2-40B4-BE49-F238E27FC236}">
                <a16:creationId xmlns:a16="http://schemas.microsoft.com/office/drawing/2014/main" id="{14B55C44-7A36-2E9F-F242-EF9FAE0DFB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521866">
            <a:off x="5521480" y="5030807"/>
            <a:ext cx="2505013" cy="1876215"/>
          </a:xfrm>
          <a:prstGeom prst="rect">
            <a:avLst/>
          </a:prstGeom>
        </p:spPr>
      </p:pic>
      <p:pic>
        <p:nvPicPr>
          <p:cNvPr id="26" name="Immagine 25" descr="Immagine che contiene trasporto, satellite, veicolo spaziale&#10;&#10;Descrizione generata automaticamente">
            <a:extLst>
              <a:ext uri="{FF2B5EF4-FFF2-40B4-BE49-F238E27FC236}">
                <a16:creationId xmlns:a16="http://schemas.microsoft.com/office/drawing/2014/main" id="{38C2DAFB-DBB2-6601-B130-114BDEADA3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8107809">
            <a:off x="2291149" y="4213997"/>
            <a:ext cx="2925350" cy="1646980"/>
          </a:xfrm>
          <a:prstGeom prst="rect">
            <a:avLst/>
          </a:prstGeom>
        </p:spPr>
      </p:pic>
      <p:pic>
        <p:nvPicPr>
          <p:cNvPr id="28" name="Immagine 27" descr="Immagine che contiene trasporto&#10;&#10;Descrizione generata automaticamente">
            <a:extLst>
              <a:ext uri="{FF2B5EF4-FFF2-40B4-BE49-F238E27FC236}">
                <a16:creationId xmlns:a16="http://schemas.microsoft.com/office/drawing/2014/main" id="{776F4891-1AE2-3297-4E55-F50A22A9F2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16089" y="1966740"/>
            <a:ext cx="2358203" cy="1462259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8992D1BC-66B0-AB93-B951-DFD946B5C3E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57" y="1300163"/>
            <a:ext cx="5324475" cy="4257675"/>
          </a:xfrm>
          <a:prstGeom prst="rect">
            <a:avLst/>
          </a:prstGeom>
        </p:spPr>
      </p:pic>
      <p:pic>
        <p:nvPicPr>
          <p:cNvPr id="2" name="Immagine 1" descr="Immagine che contiene trasporto, satellite, Stazione spaziale, spazio&#10;&#10;Descrizione generata automaticamente">
            <a:extLst>
              <a:ext uri="{FF2B5EF4-FFF2-40B4-BE49-F238E27FC236}">
                <a16:creationId xmlns:a16="http://schemas.microsoft.com/office/drawing/2014/main" id="{1EDE5221-D890-BF36-D30D-78120B3E676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06087" y="1884578"/>
            <a:ext cx="1617092" cy="1626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1523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1ED25F7-AD0F-CD13-69D6-CA0B8DF66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Spazio esterno, spazio, Terra, pianeta&#10;&#10;Descrizione generata automaticamente">
            <a:extLst>
              <a:ext uri="{FF2B5EF4-FFF2-40B4-BE49-F238E27FC236}">
                <a16:creationId xmlns:a16="http://schemas.microsoft.com/office/drawing/2014/main" id="{388E772B-F509-437D-5E25-4B392F0B77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1203" y="0"/>
            <a:ext cx="12384371" cy="6997439"/>
          </a:xfrm>
          <a:prstGeom prst="rect">
            <a:avLst/>
          </a:prstGeom>
        </p:spPr>
      </p:pic>
      <p:pic>
        <p:nvPicPr>
          <p:cNvPr id="5" name="Immagine 4" descr="Immagine che contiene trasporto, satellite, veicolo spaziale&#10;&#10;Descrizione generata automaticamente">
            <a:extLst>
              <a:ext uri="{FF2B5EF4-FFF2-40B4-BE49-F238E27FC236}">
                <a16:creationId xmlns:a16="http://schemas.microsoft.com/office/drawing/2014/main" id="{5979041D-7D9E-F96D-C4BB-BE8818E593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7323" y="619409"/>
            <a:ext cx="5620641" cy="4114800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63DF7443-8DEC-E34E-927E-12A91026C61A}"/>
              </a:ext>
            </a:extLst>
          </p:cNvPr>
          <p:cNvSpPr txBox="1"/>
          <p:nvPr/>
        </p:nvSpPr>
        <p:spPr>
          <a:xfrm>
            <a:off x="790886" y="1114178"/>
            <a:ext cx="4687548" cy="61555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buFont typeface="Arial"/>
            </a:pPr>
            <a:r>
              <a:rPr lang="it-IT" sz="2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SENTINEL-3</a:t>
            </a:r>
          </a:p>
          <a:p>
            <a:pPr algn="l"/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F0253777-0847-01BE-AC40-ABF3696A8D96}"/>
              </a:ext>
            </a:extLst>
          </p:cNvPr>
          <p:cNvSpPr txBox="1"/>
          <p:nvPr/>
        </p:nvSpPr>
        <p:spPr>
          <a:xfrm>
            <a:off x="690889" y="1729731"/>
            <a:ext cx="627120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E’ </a:t>
            </a:r>
            <a:r>
              <a:rPr lang="it-IT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una missione composta da quattro satelliti per fornire servizi per il monitoraggio globale di aree terrestri e oceaniche.</a:t>
            </a:r>
          </a:p>
          <a:p>
            <a:endParaRPr lang="it-IT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Sentinel-3A è stato lanciato il 16 febbraio 2016 ed è tuttora attivo;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Sentinel-3B è stato lanciato il 25 aprile 2018 ed è tuttora attivo;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Sentinel-3C sarà lanciato nel 2024;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Sentinel-3D sarà lanciato nel 2028.</a:t>
            </a:r>
            <a:r>
              <a:rPr lang="it-IT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.</a:t>
            </a:r>
            <a:endParaRPr lang="it-IT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84711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165F006-D114-58A9-8314-BF94DD30ED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 descr="Immagine che contiene trasporto, satellite, veicolo spaziale, spazio&#10;&#10;Descrizione generata automaticamente">
            <a:extLst>
              <a:ext uri="{FF2B5EF4-FFF2-40B4-BE49-F238E27FC236}">
                <a16:creationId xmlns:a16="http://schemas.microsoft.com/office/drawing/2014/main" id="{994237C4-3B0B-8CA7-F564-750C2228C2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576192">
            <a:off x="6503274" y="349282"/>
            <a:ext cx="2357028" cy="1703569"/>
          </a:xfrm>
          <a:prstGeom prst="rect">
            <a:avLst/>
          </a:prstGeom>
        </p:spPr>
      </p:pic>
      <p:pic>
        <p:nvPicPr>
          <p:cNvPr id="14" name="Immagine 13" descr="Immagine che contiene trasporto, veicolo spaziale, giallo, pialla/aereo&#10;&#10;Descrizione generata automaticamente">
            <a:extLst>
              <a:ext uri="{FF2B5EF4-FFF2-40B4-BE49-F238E27FC236}">
                <a16:creationId xmlns:a16="http://schemas.microsoft.com/office/drawing/2014/main" id="{16DD17EC-4E62-E0F7-D3D7-0B3C614526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500573">
            <a:off x="3425548" y="585473"/>
            <a:ext cx="2454409" cy="1365546"/>
          </a:xfrm>
          <a:prstGeom prst="rect">
            <a:avLst/>
          </a:prstGeom>
        </p:spPr>
      </p:pic>
      <p:pic>
        <p:nvPicPr>
          <p:cNvPr id="22" name="Immagine 21" descr="Immagine che contiene trasporto, satellite, veicolo spaziale&#10;&#10;Descrizione generata automaticamente">
            <a:extLst>
              <a:ext uri="{FF2B5EF4-FFF2-40B4-BE49-F238E27FC236}">
                <a16:creationId xmlns:a16="http://schemas.microsoft.com/office/drawing/2014/main" id="{FCF4F2E1-2318-DF9C-B42A-9B2B73E9CA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7559" y="3672813"/>
            <a:ext cx="2612078" cy="1953601"/>
          </a:xfrm>
          <a:prstGeom prst="rect">
            <a:avLst/>
          </a:prstGeom>
        </p:spPr>
      </p:pic>
      <p:pic>
        <p:nvPicPr>
          <p:cNvPr id="24" name="Immagine 23" descr="Immagine che contiene trasporto, satellite, Stazione spaziale, veicolo spaziale&#10;&#10;Descrizione generata automaticamente">
            <a:extLst>
              <a:ext uri="{FF2B5EF4-FFF2-40B4-BE49-F238E27FC236}">
                <a16:creationId xmlns:a16="http://schemas.microsoft.com/office/drawing/2014/main" id="{BE33073C-3D28-71F0-DFAB-3CB2E2F21F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521866">
            <a:off x="5521480" y="5030807"/>
            <a:ext cx="2505013" cy="1876215"/>
          </a:xfrm>
          <a:prstGeom prst="rect">
            <a:avLst/>
          </a:prstGeom>
        </p:spPr>
      </p:pic>
      <p:pic>
        <p:nvPicPr>
          <p:cNvPr id="26" name="Immagine 25" descr="Immagine che contiene trasporto, satellite, veicolo spaziale&#10;&#10;Descrizione generata automaticamente">
            <a:extLst>
              <a:ext uri="{FF2B5EF4-FFF2-40B4-BE49-F238E27FC236}">
                <a16:creationId xmlns:a16="http://schemas.microsoft.com/office/drawing/2014/main" id="{32FAD676-68E5-EBEE-BE21-B89C843088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8107809">
            <a:off x="2291149" y="4213997"/>
            <a:ext cx="2925350" cy="1646980"/>
          </a:xfrm>
          <a:prstGeom prst="rect">
            <a:avLst/>
          </a:prstGeom>
        </p:spPr>
      </p:pic>
      <p:pic>
        <p:nvPicPr>
          <p:cNvPr id="28" name="Immagine 27" descr="Immagine che contiene trasporto&#10;&#10;Descrizione generata automaticamente">
            <a:extLst>
              <a:ext uri="{FF2B5EF4-FFF2-40B4-BE49-F238E27FC236}">
                <a16:creationId xmlns:a16="http://schemas.microsoft.com/office/drawing/2014/main" id="{1378D973-606F-296E-3CFA-0F392765BF9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16089" y="1966740"/>
            <a:ext cx="2358203" cy="1462259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9A00BA01-B6C2-9DF2-05A1-A829E84671F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57" y="1300163"/>
            <a:ext cx="5324475" cy="4257675"/>
          </a:xfrm>
          <a:prstGeom prst="rect">
            <a:avLst/>
          </a:prstGeom>
        </p:spPr>
      </p:pic>
      <p:pic>
        <p:nvPicPr>
          <p:cNvPr id="3" name="Immagine 2" descr="Immagine che contiene trasporto, satellite, Stazione spaziale, spazio&#10;&#10;Descrizione generata automaticamente">
            <a:extLst>
              <a:ext uri="{FF2B5EF4-FFF2-40B4-BE49-F238E27FC236}">
                <a16:creationId xmlns:a16="http://schemas.microsoft.com/office/drawing/2014/main" id="{02F221BD-EFF4-FA16-2B15-D33D797894F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06087" y="1884578"/>
            <a:ext cx="1617092" cy="1626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9129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B25B37D-5F68-2D44-FB7E-EE4DD922F0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Spazio esterno, spazio, Terra, pianeta&#10;&#10;Descrizione generata automaticamente">
            <a:extLst>
              <a:ext uri="{FF2B5EF4-FFF2-40B4-BE49-F238E27FC236}">
                <a16:creationId xmlns:a16="http://schemas.microsoft.com/office/drawing/2014/main" id="{302C937A-95DB-0BB7-D136-51B757259C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384371" cy="6997439"/>
          </a:xfrm>
          <a:prstGeom prst="rect">
            <a:avLst/>
          </a:prstGeom>
        </p:spPr>
      </p:pic>
      <p:pic>
        <p:nvPicPr>
          <p:cNvPr id="8" name="Immagine 7" descr="Immagine che contiene trasporto, satellite, Stazione spaziale, veicolo spaziale&#10;&#10;Descrizione generata automaticamente">
            <a:extLst>
              <a:ext uri="{FF2B5EF4-FFF2-40B4-BE49-F238E27FC236}">
                <a16:creationId xmlns:a16="http://schemas.microsoft.com/office/drawing/2014/main" id="{1E9145E5-6F1B-5CE6-B120-3DC3326DEA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440000">
            <a:off x="6303382" y="37149"/>
            <a:ext cx="6107822" cy="4576996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F65B478B-7C5F-C6A0-8F19-49C581798D2D}"/>
              </a:ext>
            </a:extLst>
          </p:cNvPr>
          <p:cNvSpPr txBox="1"/>
          <p:nvPr/>
        </p:nvSpPr>
        <p:spPr>
          <a:xfrm>
            <a:off x="939973" y="1001547"/>
            <a:ext cx="4687548" cy="61555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buFont typeface="Arial"/>
            </a:pPr>
            <a:r>
              <a:rPr lang="it-IT" sz="2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SENTINEL-4</a:t>
            </a:r>
          </a:p>
          <a:p>
            <a:pPr algn="l"/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F6335116-D26D-7A49-5931-9D62A06FBA9F}"/>
              </a:ext>
            </a:extLst>
          </p:cNvPr>
          <p:cNvSpPr txBox="1"/>
          <p:nvPr/>
        </p:nvSpPr>
        <p:spPr>
          <a:xfrm>
            <a:off x="511553" y="1617100"/>
            <a:ext cx="627159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chemeClr val="tx1"/>
              </a:buClr>
            </a:pPr>
            <a:r>
              <a:rPr lang="it-IT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N</a:t>
            </a:r>
            <a:r>
              <a:rPr lang="it-IT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on è un satellite vero e proprio, ma una serie di strumenti che saranno imbarcati in un satellite di tipo </a:t>
            </a:r>
            <a:r>
              <a:rPr lang="it-IT" b="1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MTG-S</a:t>
            </a:r>
            <a:r>
              <a:rPr lang="it-IT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.</a:t>
            </a:r>
          </a:p>
          <a:p>
            <a:pPr>
              <a:buClr>
                <a:schemeClr val="tx1"/>
              </a:buClr>
            </a:pPr>
            <a:endParaRPr lang="it-IT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F</a:t>
            </a:r>
            <a:r>
              <a:rPr lang="it-IT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ornirà dati sulla composizione atmosferica;</a:t>
            </a:r>
            <a:endParaRPr lang="it-IT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Monitorerà i principali gas e aerosol in</a:t>
            </a:r>
            <a:r>
              <a:rPr lang="it-IT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erenti alla</a:t>
            </a:r>
            <a:r>
              <a:rPr lang="it-IT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 qualità dell’aria in Europa a supporto del </a:t>
            </a:r>
            <a:r>
              <a:rPr lang="it-IT" b="1" i="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Copernicus</a:t>
            </a:r>
            <a:r>
              <a:rPr lang="it-IT" b="1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 </a:t>
            </a:r>
            <a:r>
              <a:rPr lang="it-IT" b="1" i="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Atmosphere</a:t>
            </a:r>
            <a:r>
              <a:rPr lang="it-IT" b="1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 Monitoring Service (CAMS)</a:t>
            </a:r>
            <a:r>
              <a:rPr lang="it-IT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.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it-IT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tx1"/>
                </a:solidFill>
                <a:latin typeface="Montserrat" panose="00000500000000000000" pitchFamily="2" charset="0"/>
              </a:rPr>
              <a:t>Il l</a:t>
            </a:r>
            <a:r>
              <a:rPr lang="it-IT" b="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ancio dovrebbe avvenire nel 2024.</a:t>
            </a:r>
            <a:endParaRPr lang="it-IT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78641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AC8B0C9-67A0-4FDA-7CA7-7C022BA2D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 descr="Immagine che contiene trasporto, satellite, veicolo spaziale, spazio&#10;&#10;Descrizione generata automaticamente">
            <a:extLst>
              <a:ext uri="{FF2B5EF4-FFF2-40B4-BE49-F238E27FC236}">
                <a16:creationId xmlns:a16="http://schemas.microsoft.com/office/drawing/2014/main" id="{649AAA66-BB6C-BC0F-7A4F-8DB5222A65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576192">
            <a:off x="6503274" y="349282"/>
            <a:ext cx="2357028" cy="1703569"/>
          </a:xfrm>
          <a:prstGeom prst="rect">
            <a:avLst/>
          </a:prstGeom>
        </p:spPr>
      </p:pic>
      <p:pic>
        <p:nvPicPr>
          <p:cNvPr id="14" name="Immagine 13" descr="Immagine che contiene trasporto, veicolo spaziale, giallo, pialla/aereo&#10;&#10;Descrizione generata automaticamente">
            <a:extLst>
              <a:ext uri="{FF2B5EF4-FFF2-40B4-BE49-F238E27FC236}">
                <a16:creationId xmlns:a16="http://schemas.microsoft.com/office/drawing/2014/main" id="{C694ED55-B31B-04D7-74E9-AF44B4B312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500573">
            <a:off x="3425548" y="585473"/>
            <a:ext cx="2454409" cy="1365546"/>
          </a:xfrm>
          <a:prstGeom prst="rect">
            <a:avLst/>
          </a:prstGeom>
        </p:spPr>
      </p:pic>
      <p:pic>
        <p:nvPicPr>
          <p:cNvPr id="22" name="Immagine 21" descr="Immagine che contiene trasporto, satellite, veicolo spaziale&#10;&#10;Descrizione generata automaticamente">
            <a:extLst>
              <a:ext uri="{FF2B5EF4-FFF2-40B4-BE49-F238E27FC236}">
                <a16:creationId xmlns:a16="http://schemas.microsoft.com/office/drawing/2014/main" id="{D35C27D4-602A-6F69-5965-E88D92F512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7559" y="3672813"/>
            <a:ext cx="2612078" cy="1953601"/>
          </a:xfrm>
          <a:prstGeom prst="rect">
            <a:avLst/>
          </a:prstGeom>
        </p:spPr>
      </p:pic>
      <p:pic>
        <p:nvPicPr>
          <p:cNvPr id="24" name="Immagine 23" descr="Immagine che contiene trasporto, satellite, Stazione spaziale, veicolo spaziale&#10;&#10;Descrizione generata automaticamente">
            <a:extLst>
              <a:ext uri="{FF2B5EF4-FFF2-40B4-BE49-F238E27FC236}">
                <a16:creationId xmlns:a16="http://schemas.microsoft.com/office/drawing/2014/main" id="{227DEDE5-C0DD-BBAB-8EC8-F4F93C3FD7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521866">
            <a:off x="5521480" y="5030807"/>
            <a:ext cx="2505013" cy="1876215"/>
          </a:xfrm>
          <a:prstGeom prst="rect">
            <a:avLst/>
          </a:prstGeom>
        </p:spPr>
      </p:pic>
      <p:pic>
        <p:nvPicPr>
          <p:cNvPr id="26" name="Immagine 25" descr="Immagine che contiene trasporto, satellite, veicolo spaziale&#10;&#10;Descrizione generata automaticamente">
            <a:extLst>
              <a:ext uri="{FF2B5EF4-FFF2-40B4-BE49-F238E27FC236}">
                <a16:creationId xmlns:a16="http://schemas.microsoft.com/office/drawing/2014/main" id="{AC1CC0C5-0189-9C7D-DD6E-E23C859E5F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8107809">
            <a:off x="2291149" y="4213997"/>
            <a:ext cx="2925350" cy="1646980"/>
          </a:xfrm>
          <a:prstGeom prst="rect">
            <a:avLst/>
          </a:prstGeom>
        </p:spPr>
      </p:pic>
      <p:pic>
        <p:nvPicPr>
          <p:cNvPr id="28" name="Immagine 27" descr="Immagine che contiene trasporto&#10;&#10;Descrizione generata automaticamente">
            <a:extLst>
              <a:ext uri="{FF2B5EF4-FFF2-40B4-BE49-F238E27FC236}">
                <a16:creationId xmlns:a16="http://schemas.microsoft.com/office/drawing/2014/main" id="{05E287E2-8885-246A-5D4C-7BB007D7A4D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16089" y="1966740"/>
            <a:ext cx="2358203" cy="1462259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14C7AA62-EA43-EFCA-BC85-58BF544FC0F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57" y="1300163"/>
            <a:ext cx="5324475" cy="4257675"/>
          </a:xfrm>
          <a:prstGeom prst="rect">
            <a:avLst/>
          </a:prstGeom>
        </p:spPr>
      </p:pic>
      <p:pic>
        <p:nvPicPr>
          <p:cNvPr id="3" name="Immagine 2" descr="Immagine che contiene trasporto, satellite, Stazione spaziale, spazio&#10;&#10;Descrizione generata automaticamente">
            <a:extLst>
              <a:ext uri="{FF2B5EF4-FFF2-40B4-BE49-F238E27FC236}">
                <a16:creationId xmlns:a16="http://schemas.microsoft.com/office/drawing/2014/main" id="{5D620C77-4E89-C361-F529-D80F15875C7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06087" y="1884578"/>
            <a:ext cx="1617092" cy="1626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637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11A1ADF-8216-9DCD-1C6C-C7B53761BF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Spazio esterno, spazio, Terra, pianeta&#10;&#10;Descrizione generata automaticamente">
            <a:extLst>
              <a:ext uri="{FF2B5EF4-FFF2-40B4-BE49-F238E27FC236}">
                <a16:creationId xmlns:a16="http://schemas.microsoft.com/office/drawing/2014/main" id="{9B1D9DC2-839C-8F3B-B900-094CE69A18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2371" y="0"/>
            <a:ext cx="12384371" cy="6997439"/>
          </a:xfrm>
          <a:prstGeom prst="rect">
            <a:avLst/>
          </a:prstGeom>
        </p:spPr>
      </p:pic>
      <p:pic>
        <p:nvPicPr>
          <p:cNvPr id="5" name="Immagine 4" descr="Immagine che contiene trasporto, satellite, veicolo spaziale&#10;&#10;Descrizione generata automaticamente">
            <a:extLst>
              <a:ext uri="{FF2B5EF4-FFF2-40B4-BE49-F238E27FC236}">
                <a16:creationId xmlns:a16="http://schemas.microsoft.com/office/drawing/2014/main" id="{38BB31D6-9D85-AA44-F7F7-151F564DCF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12295" y="725932"/>
            <a:ext cx="6096000" cy="3569841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97EAE8CF-B35D-58CA-573C-F7E199E5A47B}"/>
              </a:ext>
            </a:extLst>
          </p:cNvPr>
          <p:cNvSpPr txBox="1"/>
          <p:nvPr/>
        </p:nvSpPr>
        <p:spPr>
          <a:xfrm>
            <a:off x="6247468" y="1078546"/>
            <a:ext cx="4687548" cy="61555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buFont typeface="Arial"/>
            </a:pPr>
            <a:r>
              <a:rPr lang="it-IT" sz="2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SENTINEL-5P</a:t>
            </a:r>
          </a:p>
          <a:p>
            <a:pPr algn="l"/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71416C99-99DD-F1FF-D0CD-52B6224243BB}"/>
              </a:ext>
            </a:extLst>
          </p:cNvPr>
          <p:cNvSpPr txBox="1"/>
          <p:nvPr/>
        </p:nvSpPr>
        <p:spPr>
          <a:xfrm>
            <a:off x="5376129" y="1614586"/>
            <a:ext cx="6271200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Ha come</a:t>
            </a:r>
            <a:r>
              <a:rPr lang="it-IT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 obiettivo principale eseguire misurazioni atmosferiche con elevata risoluzione spazio-temporale, da utilizzare per la qualità dell’aria, l’ozono, le radiazioni UV, per il monitoraggio e le previsioni del clima.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it-IT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La missione consiste in un satellite che trasporta lo strumento </a:t>
            </a:r>
            <a:r>
              <a:rPr lang="it-IT" b="1" i="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TROPOspheric</a:t>
            </a:r>
            <a:r>
              <a:rPr lang="it-IT" b="1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 Monitoring </a:t>
            </a:r>
            <a:r>
              <a:rPr lang="it-IT" b="1" i="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Instrument</a:t>
            </a:r>
            <a:r>
              <a:rPr lang="it-IT" b="1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 (TROPOMI)</a:t>
            </a:r>
            <a:r>
              <a:rPr lang="it-IT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 cofinanziato dall'ESA e dai Paesi Bassi.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it-IT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Sentinel-5 Precursor, lanciato il 13 ottobre 2017.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it-IT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84454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C049F4F-D857-B4B0-B714-913A8D7397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 descr="Immagine che contiene trasporto, satellite, veicolo spaziale, spazio&#10;&#10;Descrizione generata automaticamente">
            <a:extLst>
              <a:ext uri="{FF2B5EF4-FFF2-40B4-BE49-F238E27FC236}">
                <a16:creationId xmlns:a16="http://schemas.microsoft.com/office/drawing/2014/main" id="{B6A103EE-8F9F-8247-4739-F2D119E57D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576192">
            <a:off x="6503274" y="349282"/>
            <a:ext cx="2357028" cy="1703569"/>
          </a:xfrm>
          <a:prstGeom prst="rect">
            <a:avLst/>
          </a:prstGeom>
        </p:spPr>
      </p:pic>
      <p:pic>
        <p:nvPicPr>
          <p:cNvPr id="12" name="Immagine 11" descr="Immagine che contiene trasporto, satellite, Stazione spaziale, spazio&#10;&#10;Descrizione generata automaticamente">
            <a:extLst>
              <a:ext uri="{FF2B5EF4-FFF2-40B4-BE49-F238E27FC236}">
                <a16:creationId xmlns:a16="http://schemas.microsoft.com/office/drawing/2014/main" id="{24200735-750B-73A8-4626-5B00A9AF88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3632" y="1802417"/>
            <a:ext cx="1482014" cy="1490711"/>
          </a:xfrm>
          <a:prstGeom prst="rect">
            <a:avLst/>
          </a:prstGeom>
        </p:spPr>
      </p:pic>
      <p:pic>
        <p:nvPicPr>
          <p:cNvPr id="14" name="Immagine 13" descr="Immagine che contiene trasporto, veicolo spaziale, giallo, pialla/aereo&#10;&#10;Descrizione generata automaticamente">
            <a:extLst>
              <a:ext uri="{FF2B5EF4-FFF2-40B4-BE49-F238E27FC236}">
                <a16:creationId xmlns:a16="http://schemas.microsoft.com/office/drawing/2014/main" id="{06C2A950-40BC-43EC-0B73-31E22FB08C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500573">
            <a:off x="3425548" y="585473"/>
            <a:ext cx="2454409" cy="1365546"/>
          </a:xfrm>
          <a:prstGeom prst="rect">
            <a:avLst/>
          </a:prstGeom>
        </p:spPr>
      </p:pic>
      <p:pic>
        <p:nvPicPr>
          <p:cNvPr id="22" name="Immagine 21" descr="Immagine che contiene trasporto, satellite, veicolo spaziale&#10;&#10;Descrizione generata automaticamente">
            <a:extLst>
              <a:ext uri="{FF2B5EF4-FFF2-40B4-BE49-F238E27FC236}">
                <a16:creationId xmlns:a16="http://schemas.microsoft.com/office/drawing/2014/main" id="{AEBCEC04-ECF0-8494-702E-542003FC22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57559" y="3672813"/>
            <a:ext cx="2612078" cy="1953601"/>
          </a:xfrm>
          <a:prstGeom prst="rect">
            <a:avLst/>
          </a:prstGeom>
        </p:spPr>
      </p:pic>
      <p:pic>
        <p:nvPicPr>
          <p:cNvPr id="24" name="Immagine 23" descr="Immagine che contiene trasporto, satellite, Stazione spaziale, veicolo spaziale&#10;&#10;Descrizione generata automaticamente">
            <a:extLst>
              <a:ext uri="{FF2B5EF4-FFF2-40B4-BE49-F238E27FC236}">
                <a16:creationId xmlns:a16="http://schemas.microsoft.com/office/drawing/2014/main" id="{E2059E6D-D138-FD53-9CF7-4428D9BACE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521866">
            <a:off x="5521480" y="5030807"/>
            <a:ext cx="2505013" cy="1876215"/>
          </a:xfrm>
          <a:prstGeom prst="rect">
            <a:avLst/>
          </a:prstGeom>
        </p:spPr>
      </p:pic>
      <p:pic>
        <p:nvPicPr>
          <p:cNvPr id="26" name="Immagine 25" descr="Immagine che contiene trasporto, satellite, veicolo spaziale&#10;&#10;Descrizione generata automaticamente">
            <a:extLst>
              <a:ext uri="{FF2B5EF4-FFF2-40B4-BE49-F238E27FC236}">
                <a16:creationId xmlns:a16="http://schemas.microsoft.com/office/drawing/2014/main" id="{BF75E47C-2055-7EB4-9621-E376211C2DC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8107809">
            <a:off x="2291149" y="4213997"/>
            <a:ext cx="2925350" cy="1646980"/>
          </a:xfrm>
          <a:prstGeom prst="rect">
            <a:avLst/>
          </a:prstGeom>
        </p:spPr>
      </p:pic>
      <p:pic>
        <p:nvPicPr>
          <p:cNvPr id="28" name="Immagine 27" descr="Immagine che contiene trasporto&#10;&#10;Descrizione generata automaticamente">
            <a:extLst>
              <a:ext uri="{FF2B5EF4-FFF2-40B4-BE49-F238E27FC236}">
                <a16:creationId xmlns:a16="http://schemas.microsoft.com/office/drawing/2014/main" id="{D18E37D5-24DF-259D-EE19-B616E68D4F1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16089" y="1966740"/>
            <a:ext cx="2358203" cy="1462259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DD75745D-B0AB-BB09-1DCA-21D5854C377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57" y="1300163"/>
            <a:ext cx="5324475" cy="425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4209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40DF4F-B84F-7B88-7837-D5AD775211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2">
            <a:extLst>
              <a:ext uri="{FF2B5EF4-FFF2-40B4-BE49-F238E27FC236}">
                <a16:creationId xmlns:a16="http://schemas.microsoft.com/office/drawing/2014/main" id="{A778FFD9-ACB7-A085-3080-020E6586E1FF}"/>
              </a:ext>
            </a:extLst>
          </p:cNvPr>
          <p:cNvSpPr/>
          <p:nvPr/>
        </p:nvSpPr>
        <p:spPr>
          <a:xfrm>
            <a:off x="593073" y="117693"/>
            <a:ext cx="768159" cy="674030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5400" b="1" spc="50" dirty="0">
                <a:ln w="9525" cmpd="sng">
                  <a:solidFill>
                    <a:schemeClr val="tx1"/>
                  </a:solidFill>
                  <a:prstDash val="solid"/>
                </a:ln>
                <a:solidFill>
                  <a:srgbClr val="031A26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S</a:t>
            </a:r>
          </a:p>
          <a:p>
            <a:pPr algn="ctr"/>
            <a:r>
              <a:rPr lang="it-IT" sz="5400" b="1" spc="50" dirty="0">
                <a:ln w="9525" cmpd="sng">
                  <a:solidFill>
                    <a:schemeClr val="tx1"/>
                  </a:solidFill>
                  <a:prstDash val="solid"/>
                </a:ln>
                <a:solidFill>
                  <a:srgbClr val="031A26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O</a:t>
            </a:r>
          </a:p>
          <a:p>
            <a:pPr algn="ctr"/>
            <a:r>
              <a:rPr lang="it-IT" sz="5400" b="1" spc="50" dirty="0">
                <a:ln w="9525" cmpd="sng">
                  <a:solidFill>
                    <a:schemeClr val="tx1"/>
                  </a:solidFill>
                  <a:prstDash val="solid"/>
                </a:ln>
                <a:solidFill>
                  <a:srgbClr val="031A26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M</a:t>
            </a:r>
          </a:p>
          <a:p>
            <a:pPr algn="ctr"/>
            <a:r>
              <a:rPr lang="it-IT" sz="5400" b="1" spc="50" dirty="0">
                <a:ln w="9525" cmpd="sng">
                  <a:solidFill>
                    <a:schemeClr val="tx1"/>
                  </a:solidFill>
                  <a:prstDash val="solid"/>
                </a:ln>
                <a:solidFill>
                  <a:srgbClr val="031A26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M</a:t>
            </a:r>
          </a:p>
          <a:p>
            <a:pPr algn="ctr"/>
            <a:r>
              <a:rPr lang="it-IT" sz="5400" b="1" spc="50" dirty="0">
                <a:ln w="9525" cmpd="sng">
                  <a:solidFill>
                    <a:schemeClr val="tx1"/>
                  </a:solidFill>
                  <a:prstDash val="solid"/>
                </a:ln>
                <a:solidFill>
                  <a:srgbClr val="031A26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A</a:t>
            </a:r>
          </a:p>
          <a:p>
            <a:pPr algn="ctr"/>
            <a:r>
              <a:rPr lang="it-IT" sz="5400" b="1" spc="50" dirty="0">
                <a:ln w="9525" cmpd="sng">
                  <a:solidFill>
                    <a:schemeClr val="tx1"/>
                  </a:solidFill>
                  <a:prstDash val="solid"/>
                </a:ln>
                <a:solidFill>
                  <a:srgbClr val="031A26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R</a:t>
            </a:r>
          </a:p>
          <a:p>
            <a:pPr algn="ctr"/>
            <a:r>
              <a:rPr lang="it-IT" sz="5400" b="1" spc="50" dirty="0">
                <a:ln w="9525" cmpd="sng">
                  <a:solidFill>
                    <a:schemeClr val="tx1"/>
                  </a:solidFill>
                  <a:prstDash val="solid"/>
                </a:ln>
                <a:solidFill>
                  <a:srgbClr val="031A26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I</a:t>
            </a:r>
          </a:p>
          <a:p>
            <a:pPr algn="ctr"/>
            <a:r>
              <a:rPr lang="it-IT" sz="5400" b="1" spc="50" dirty="0">
                <a:ln w="9525" cmpd="sng">
                  <a:solidFill>
                    <a:schemeClr val="tx1"/>
                  </a:solidFill>
                  <a:prstDash val="solid"/>
                </a:ln>
                <a:solidFill>
                  <a:srgbClr val="031A26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O</a:t>
            </a:r>
          </a:p>
        </p:txBody>
      </p:sp>
      <p:grpSp>
        <p:nvGrpSpPr>
          <p:cNvPr id="13" name="Gruppo 12">
            <a:extLst>
              <a:ext uri="{FF2B5EF4-FFF2-40B4-BE49-F238E27FC236}">
                <a16:creationId xmlns:a16="http://schemas.microsoft.com/office/drawing/2014/main" id="{9F0C733A-61AA-A638-85A1-236FD6A30D94}"/>
              </a:ext>
            </a:extLst>
          </p:cNvPr>
          <p:cNvGrpSpPr/>
          <p:nvPr/>
        </p:nvGrpSpPr>
        <p:grpSpPr>
          <a:xfrm>
            <a:off x="0" y="117693"/>
            <a:ext cx="10783954" cy="6579800"/>
            <a:chOff x="0" y="117693"/>
            <a:chExt cx="10783954" cy="6579800"/>
          </a:xfrm>
        </p:grpSpPr>
        <p:sp>
          <p:nvSpPr>
            <p:cNvPr id="2" name="Rettangolo con angoli arrotondati 1">
              <a:extLst>
                <a:ext uri="{FF2B5EF4-FFF2-40B4-BE49-F238E27FC236}">
                  <a16:creationId xmlns:a16="http://schemas.microsoft.com/office/drawing/2014/main" id="{4F5F3DDA-00E8-4188-3483-9DE6DDC5B828}"/>
                </a:ext>
              </a:extLst>
            </p:cNvPr>
            <p:cNvSpPr/>
            <p:nvPr/>
          </p:nvSpPr>
          <p:spPr>
            <a:xfrm>
              <a:off x="0" y="117693"/>
              <a:ext cx="1954306" cy="6579800"/>
            </a:xfrm>
            <a:prstGeom prst="roundRect">
              <a:avLst/>
            </a:prstGeom>
            <a:solidFill>
              <a:schemeClr val="accent1">
                <a:alpha val="43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4" name="Rettangolo con angoli arrotondati 3">
              <a:extLst>
                <a:ext uri="{FF2B5EF4-FFF2-40B4-BE49-F238E27FC236}">
                  <a16:creationId xmlns:a16="http://schemas.microsoft.com/office/drawing/2014/main" id="{3AA1070C-B7AA-A911-0576-86E0D650FAF7}"/>
                </a:ext>
              </a:extLst>
            </p:cNvPr>
            <p:cNvSpPr/>
            <p:nvPr/>
          </p:nvSpPr>
          <p:spPr>
            <a:xfrm>
              <a:off x="1954301" y="117693"/>
              <a:ext cx="8829653" cy="993913"/>
            </a:xfrm>
            <a:prstGeom prst="round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2800" b="1" dirty="0">
                  <a:solidFill>
                    <a:schemeClr val="tx1"/>
                  </a:solidFill>
                  <a:latin typeface="Anton" pitchFamily="2" charset="0"/>
                </a:rPr>
                <a:t>PROGRAMMA COPERNICUS</a:t>
              </a:r>
              <a:endParaRPr lang="it-IT" sz="2800" b="1" dirty="0">
                <a:latin typeface="Anton" pitchFamily="2" charset="0"/>
              </a:endParaRPr>
            </a:p>
          </p:txBody>
        </p:sp>
        <p:sp>
          <p:nvSpPr>
            <p:cNvPr id="8" name="Rettangolo con angoli arrotondati 7">
              <a:extLst>
                <a:ext uri="{FF2B5EF4-FFF2-40B4-BE49-F238E27FC236}">
                  <a16:creationId xmlns:a16="http://schemas.microsoft.com/office/drawing/2014/main" id="{30306FFE-3821-F3BC-A04D-E854EDB42777}"/>
                </a:ext>
              </a:extLst>
            </p:cNvPr>
            <p:cNvSpPr/>
            <p:nvPr/>
          </p:nvSpPr>
          <p:spPr>
            <a:xfrm>
              <a:off x="1954300" y="1212574"/>
              <a:ext cx="8829653" cy="993913"/>
            </a:xfrm>
            <a:prstGeom prst="round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2800" b="1" dirty="0">
                  <a:solidFill>
                    <a:schemeClr val="tx1"/>
                  </a:solidFill>
                  <a:latin typeface="Anton" pitchFamily="2" charset="0"/>
                </a:rPr>
                <a:t>DATI E INFORMAZIONE</a:t>
              </a:r>
            </a:p>
          </p:txBody>
        </p:sp>
        <p:sp>
          <p:nvSpPr>
            <p:cNvPr id="9" name="Rettangolo con angoli arrotondati 8">
              <a:extLst>
                <a:ext uri="{FF2B5EF4-FFF2-40B4-BE49-F238E27FC236}">
                  <a16:creationId xmlns:a16="http://schemas.microsoft.com/office/drawing/2014/main" id="{A9D2C668-3CA5-9405-86D9-CDA32667B7E4}"/>
                </a:ext>
              </a:extLst>
            </p:cNvPr>
            <p:cNvSpPr/>
            <p:nvPr/>
          </p:nvSpPr>
          <p:spPr>
            <a:xfrm>
              <a:off x="1954299" y="2269515"/>
              <a:ext cx="8829653" cy="993913"/>
            </a:xfrm>
            <a:prstGeom prst="round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1400" dirty="0">
                <a:latin typeface="Anton" pitchFamily="2" charset="0"/>
              </a:endParaRPr>
            </a:p>
            <a:p>
              <a:pPr algn="ctr"/>
              <a:r>
                <a:rPr lang="it-IT" sz="2800" b="1" dirty="0">
                  <a:solidFill>
                    <a:schemeClr val="tx1"/>
                  </a:solidFill>
                  <a:latin typeface="Anton" pitchFamily="2" charset="0"/>
                </a:rPr>
                <a:t>SERVIZI COPERNICUS</a:t>
              </a:r>
            </a:p>
            <a:p>
              <a:pPr algn="ctr"/>
              <a:endParaRPr lang="it-IT" dirty="0"/>
            </a:p>
          </p:txBody>
        </p:sp>
        <p:sp>
          <p:nvSpPr>
            <p:cNvPr id="10" name="Rettangolo con angoli arrotondati 9">
              <a:extLst>
                <a:ext uri="{FF2B5EF4-FFF2-40B4-BE49-F238E27FC236}">
                  <a16:creationId xmlns:a16="http://schemas.microsoft.com/office/drawing/2014/main" id="{AD3218BE-EAD1-E004-DD15-86DC62E52CCA}"/>
                </a:ext>
              </a:extLst>
            </p:cNvPr>
            <p:cNvSpPr/>
            <p:nvPr/>
          </p:nvSpPr>
          <p:spPr>
            <a:xfrm>
              <a:off x="1954298" y="3395119"/>
              <a:ext cx="8829653" cy="993913"/>
            </a:xfrm>
            <a:prstGeom prst="round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1" name="Rettangolo con angoli arrotondati 10">
              <a:extLst>
                <a:ext uri="{FF2B5EF4-FFF2-40B4-BE49-F238E27FC236}">
                  <a16:creationId xmlns:a16="http://schemas.microsoft.com/office/drawing/2014/main" id="{9B5AF80D-A341-0BA0-FCD6-F5F4BFCC28F1}"/>
                </a:ext>
              </a:extLst>
            </p:cNvPr>
            <p:cNvSpPr/>
            <p:nvPr/>
          </p:nvSpPr>
          <p:spPr>
            <a:xfrm>
              <a:off x="1954298" y="4556183"/>
              <a:ext cx="8829653" cy="993913"/>
            </a:xfrm>
            <a:prstGeom prst="round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12" name="Rettangolo con angoli arrotondati 11">
            <a:extLst>
              <a:ext uri="{FF2B5EF4-FFF2-40B4-BE49-F238E27FC236}">
                <a16:creationId xmlns:a16="http://schemas.microsoft.com/office/drawing/2014/main" id="{0FF8C395-6FC3-A021-ABD4-2073718FFCCF}"/>
              </a:ext>
            </a:extLst>
          </p:cNvPr>
          <p:cNvSpPr/>
          <p:nvPr/>
        </p:nvSpPr>
        <p:spPr>
          <a:xfrm>
            <a:off x="1954297" y="5703579"/>
            <a:ext cx="8829653" cy="993913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63556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2714DC3-57CA-0652-E267-4DED671AE9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Spazio esterno, spazio, Terra, pianeta&#10;&#10;Descrizione generata automaticamente">
            <a:extLst>
              <a:ext uri="{FF2B5EF4-FFF2-40B4-BE49-F238E27FC236}">
                <a16:creationId xmlns:a16="http://schemas.microsoft.com/office/drawing/2014/main" id="{F693FB43-5382-4320-5D67-2F64D5C47D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7754" y="0"/>
            <a:ext cx="12384371" cy="6997439"/>
          </a:xfrm>
          <a:prstGeom prst="rect">
            <a:avLst/>
          </a:prstGeom>
        </p:spPr>
      </p:pic>
      <p:pic>
        <p:nvPicPr>
          <p:cNvPr id="5" name="Immagine 4" descr="Immagine che contiene trasporto&#10;&#10;Descrizione generata automaticamente">
            <a:extLst>
              <a:ext uri="{FF2B5EF4-FFF2-40B4-BE49-F238E27FC236}">
                <a16:creationId xmlns:a16="http://schemas.microsoft.com/office/drawing/2014/main" id="{60D33480-7F99-359F-A997-E1DE97F0EE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97040" y="461138"/>
            <a:ext cx="5097031" cy="3151664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ECC9EDB2-3799-16B9-1B5C-7159D3B6F136}"/>
              </a:ext>
            </a:extLst>
          </p:cNvPr>
          <p:cNvSpPr txBox="1"/>
          <p:nvPr/>
        </p:nvSpPr>
        <p:spPr>
          <a:xfrm>
            <a:off x="5839964" y="1431159"/>
            <a:ext cx="4687548" cy="61555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buFont typeface="Arial"/>
            </a:pPr>
            <a:r>
              <a:rPr lang="it-IT" sz="2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SENTINEL-5</a:t>
            </a:r>
          </a:p>
          <a:p>
            <a:pPr algn="l"/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7D7397A1-49E4-64A9-9410-6BEEC1F0E57C}"/>
              </a:ext>
            </a:extLst>
          </p:cNvPr>
          <p:cNvSpPr txBox="1"/>
          <p:nvPr/>
        </p:nvSpPr>
        <p:spPr>
          <a:xfrm>
            <a:off x="5455642" y="2046712"/>
            <a:ext cx="62712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tx1"/>
              </a:buClr>
            </a:pPr>
            <a:r>
              <a:rPr lang="it-IT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Consiste in una serie di strumenti che saranno imbarcati su un satellite della serie </a:t>
            </a:r>
            <a:r>
              <a:rPr lang="it-IT" b="1" i="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Metop</a:t>
            </a:r>
            <a:r>
              <a:rPr lang="it-IT" b="1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-SG</a:t>
            </a:r>
            <a:r>
              <a:rPr lang="it-IT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 ed affiancherà Sentinel-4 nella fornitura di dati sulla composizione atmosferica.</a:t>
            </a:r>
            <a:endParaRPr lang="it-IT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25004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56B7249-A132-CDDE-7331-0D47E11F29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 descr="Immagine che contiene trasporto, satellite, veicolo spaziale, spazio&#10;&#10;Descrizione generata automaticamente">
            <a:extLst>
              <a:ext uri="{FF2B5EF4-FFF2-40B4-BE49-F238E27FC236}">
                <a16:creationId xmlns:a16="http://schemas.microsoft.com/office/drawing/2014/main" id="{A1E44293-6EF9-1B84-F454-778529CF8A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576192">
            <a:off x="6503274" y="349282"/>
            <a:ext cx="2357028" cy="1703569"/>
          </a:xfrm>
          <a:prstGeom prst="rect">
            <a:avLst/>
          </a:prstGeom>
        </p:spPr>
      </p:pic>
      <p:pic>
        <p:nvPicPr>
          <p:cNvPr id="14" name="Immagine 13" descr="Immagine che contiene trasporto, veicolo spaziale, giallo, pialla/aereo&#10;&#10;Descrizione generata automaticamente">
            <a:extLst>
              <a:ext uri="{FF2B5EF4-FFF2-40B4-BE49-F238E27FC236}">
                <a16:creationId xmlns:a16="http://schemas.microsoft.com/office/drawing/2014/main" id="{DFCFCA6B-D3F2-598B-1C6A-1C32E91AB9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500573">
            <a:off x="3425548" y="585473"/>
            <a:ext cx="2454409" cy="1365546"/>
          </a:xfrm>
          <a:prstGeom prst="rect">
            <a:avLst/>
          </a:prstGeom>
        </p:spPr>
      </p:pic>
      <p:pic>
        <p:nvPicPr>
          <p:cNvPr id="22" name="Immagine 21" descr="Immagine che contiene trasporto, satellite, veicolo spaziale&#10;&#10;Descrizione generata automaticamente">
            <a:extLst>
              <a:ext uri="{FF2B5EF4-FFF2-40B4-BE49-F238E27FC236}">
                <a16:creationId xmlns:a16="http://schemas.microsoft.com/office/drawing/2014/main" id="{8C94E4A7-90EC-27FA-2A8A-CE74C664D6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7559" y="3672813"/>
            <a:ext cx="2612078" cy="1953601"/>
          </a:xfrm>
          <a:prstGeom prst="rect">
            <a:avLst/>
          </a:prstGeom>
        </p:spPr>
      </p:pic>
      <p:pic>
        <p:nvPicPr>
          <p:cNvPr id="24" name="Immagine 23" descr="Immagine che contiene trasporto, satellite, Stazione spaziale, veicolo spaziale&#10;&#10;Descrizione generata automaticamente">
            <a:extLst>
              <a:ext uri="{FF2B5EF4-FFF2-40B4-BE49-F238E27FC236}">
                <a16:creationId xmlns:a16="http://schemas.microsoft.com/office/drawing/2014/main" id="{D38750CC-B166-00AB-D70C-EEFB5516D4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521866">
            <a:off x="5521480" y="5030807"/>
            <a:ext cx="2505013" cy="1876215"/>
          </a:xfrm>
          <a:prstGeom prst="rect">
            <a:avLst/>
          </a:prstGeom>
        </p:spPr>
      </p:pic>
      <p:pic>
        <p:nvPicPr>
          <p:cNvPr id="26" name="Immagine 25" descr="Immagine che contiene trasporto, satellite, veicolo spaziale&#10;&#10;Descrizione generata automaticamente">
            <a:extLst>
              <a:ext uri="{FF2B5EF4-FFF2-40B4-BE49-F238E27FC236}">
                <a16:creationId xmlns:a16="http://schemas.microsoft.com/office/drawing/2014/main" id="{D710C6B7-04E7-41EE-C9EF-ADE33E478A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8107809">
            <a:off x="2291149" y="4213997"/>
            <a:ext cx="2925350" cy="1646980"/>
          </a:xfrm>
          <a:prstGeom prst="rect">
            <a:avLst/>
          </a:prstGeom>
        </p:spPr>
      </p:pic>
      <p:pic>
        <p:nvPicPr>
          <p:cNvPr id="28" name="Immagine 27" descr="Immagine che contiene trasporto&#10;&#10;Descrizione generata automaticamente">
            <a:extLst>
              <a:ext uri="{FF2B5EF4-FFF2-40B4-BE49-F238E27FC236}">
                <a16:creationId xmlns:a16="http://schemas.microsoft.com/office/drawing/2014/main" id="{55D889C3-E124-3754-5EBB-58D24C054A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16089" y="1966740"/>
            <a:ext cx="2358203" cy="1462259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4992F78F-F7DD-AEA3-E2C0-3B4643A0C7C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57" y="1300163"/>
            <a:ext cx="5324475" cy="4257675"/>
          </a:xfrm>
          <a:prstGeom prst="rect">
            <a:avLst/>
          </a:prstGeom>
        </p:spPr>
      </p:pic>
      <p:pic>
        <p:nvPicPr>
          <p:cNvPr id="2" name="Immagine 1" descr="Immagine che contiene trasporto, satellite, Stazione spaziale, spazio&#10;&#10;Descrizione generata automaticamente">
            <a:extLst>
              <a:ext uri="{FF2B5EF4-FFF2-40B4-BE49-F238E27FC236}">
                <a16:creationId xmlns:a16="http://schemas.microsoft.com/office/drawing/2014/main" id="{2D487827-AEF8-1967-C0E9-0B9F696946D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06087" y="1884578"/>
            <a:ext cx="1617092" cy="1626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4217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AFE3B06-199C-4D6D-B75D-82AA44FC65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Spazio esterno, spazio, Terra, pianeta&#10;&#10;Descrizione generata automaticamente">
            <a:extLst>
              <a:ext uri="{FF2B5EF4-FFF2-40B4-BE49-F238E27FC236}">
                <a16:creationId xmlns:a16="http://schemas.microsoft.com/office/drawing/2014/main" id="{68F78C0D-E2DF-A752-FC53-96B1FC78AD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384371" cy="6997439"/>
          </a:xfrm>
          <a:prstGeom prst="rect">
            <a:avLst/>
          </a:prstGeom>
        </p:spPr>
      </p:pic>
      <p:pic>
        <p:nvPicPr>
          <p:cNvPr id="6" name="Immagine 5" descr="Immagine che contiene trasporto, veicolo spaziale, giallo, pialla/aereo&#10;&#10;Descrizione generata automaticamente">
            <a:extLst>
              <a:ext uri="{FF2B5EF4-FFF2-40B4-BE49-F238E27FC236}">
                <a16:creationId xmlns:a16="http://schemas.microsoft.com/office/drawing/2014/main" id="{1F188D7D-DEA2-D532-C238-0AB744026D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11056" y="850577"/>
            <a:ext cx="6108492" cy="3394957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B197DCCC-3366-EEFC-DCD3-60C119B7A835}"/>
              </a:ext>
            </a:extLst>
          </p:cNvPr>
          <p:cNvSpPr txBox="1"/>
          <p:nvPr/>
        </p:nvSpPr>
        <p:spPr>
          <a:xfrm>
            <a:off x="5839964" y="1431159"/>
            <a:ext cx="4687548" cy="61555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buFont typeface="Arial"/>
            </a:pPr>
            <a:r>
              <a:rPr lang="it-IT" sz="2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SENTINEL-6</a:t>
            </a:r>
          </a:p>
          <a:p>
            <a:pPr algn="l"/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14004CB7-4D21-CB65-FA15-05FF34E929AD}"/>
              </a:ext>
            </a:extLst>
          </p:cNvPr>
          <p:cNvSpPr txBox="1"/>
          <p:nvPr/>
        </p:nvSpPr>
        <p:spPr>
          <a:xfrm>
            <a:off x="5714059" y="2013279"/>
            <a:ext cx="62712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/>
            </a:pPr>
            <a:r>
              <a:rPr lang="it-IT" dirty="0">
                <a:solidFill>
                  <a:schemeClr val="tx1"/>
                </a:solidFill>
                <a:latin typeface="Montserrat" panose="00000500000000000000" pitchFamily="2" charset="0"/>
              </a:rPr>
              <a:t>E’</a:t>
            </a:r>
            <a:r>
              <a:rPr lang="it-IT" b="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 una missione composta da due satelliti che contribuiranno alle missioni per i rilievi altimetrici di precisione della superficie del mare, proseguendo le osservazioni già effettuate da Jason-3.</a:t>
            </a:r>
          </a:p>
          <a:p>
            <a:pPr>
              <a:buFont typeface="Arial"/>
            </a:pPr>
            <a:endParaRPr lang="it-IT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Sentinel-6A Michael </a:t>
            </a:r>
            <a:r>
              <a:rPr lang="it-IT" b="0" i="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Freilich</a:t>
            </a:r>
            <a:r>
              <a:rPr lang="it-IT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 è stato lanciato il 23 giugno 2015; </a:t>
            </a: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Sentinel-6B sarà lanciato nel 2025.</a:t>
            </a:r>
            <a:endParaRPr lang="it-IT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35002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29B941-9793-B307-39BC-8A1E9460F3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Diagramma 18">
            <a:extLst>
              <a:ext uri="{FF2B5EF4-FFF2-40B4-BE49-F238E27FC236}">
                <a16:creationId xmlns:a16="http://schemas.microsoft.com/office/drawing/2014/main" id="{413BDD67-3E15-04D2-311D-E4E2B587B99B}"/>
              </a:ext>
            </a:extLst>
          </p:cNvPr>
          <p:cNvGraphicFramePr/>
          <p:nvPr/>
        </p:nvGraphicFramePr>
        <p:xfrm>
          <a:off x="2032000" y="1089318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7155FC76-3F2E-4334-8DF5-69157BFE303D}"/>
              </a:ext>
            </a:extLst>
          </p:cNvPr>
          <p:cNvSpPr txBox="1"/>
          <p:nvPr/>
        </p:nvSpPr>
        <p:spPr>
          <a:xfrm>
            <a:off x="3732178" y="255388"/>
            <a:ext cx="47276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ton" pitchFamily="2" charset="0"/>
              </a:rPr>
              <a:t>SOMMARIO</a:t>
            </a:r>
            <a:endParaRPr lang="it-IT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nton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61593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3019EC-A421-3ED9-0936-8BCEBE96D7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e 9">
            <a:extLst>
              <a:ext uri="{FF2B5EF4-FFF2-40B4-BE49-F238E27FC236}">
                <a16:creationId xmlns:a16="http://schemas.microsoft.com/office/drawing/2014/main" id="{3711CC5C-2E43-599A-8C4A-4B6E3670D7B1}"/>
              </a:ext>
            </a:extLst>
          </p:cNvPr>
          <p:cNvSpPr/>
          <p:nvPr/>
        </p:nvSpPr>
        <p:spPr>
          <a:xfrm>
            <a:off x="5223529" y="1349110"/>
            <a:ext cx="1087251" cy="983986"/>
          </a:xfrm>
          <a:prstGeom prst="ellipse">
            <a:avLst/>
          </a:prstGeom>
          <a:solidFill>
            <a:srgbClr val="23689B"/>
          </a:solidFill>
          <a:ln>
            <a:solidFill>
              <a:srgbClr val="23689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Ovale 11">
            <a:extLst>
              <a:ext uri="{FF2B5EF4-FFF2-40B4-BE49-F238E27FC236}">
                <a16:creationId xmlns:a16="http://schemas.microsoft.com/office/drawing/2014/main" id="{82A11BAE-8A08-1794-20DF-C1A0D57C0483}"/>
              </a:ext>
            </a:extLst>
          </p:cNvPr>
          <p:cNvSpPr/>
          <p:nvPr/>
        </p:nvSpPr>
        <p:spPr>
          <a:xfrm>
            <a:off x="5552374" y="4661563"/>
            <a:ext cx="1087251" cy="983986"/>
          </a:xfrm>
          <a:prstGeom prst="ellipse">
            <a:avLst/>
          </a:prstGeom>
          <a:solidFill>
            <a:srgbClr val="5A8383"/>
          </a:solidFill>
          <a:ln>
            <a:solidFill>
              <a:srgbClr val="5A838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Ovale 12">
            <a:extLst>
              <a:ext uri="{FF2B5EF4-FFF2-40B4-BE49-F238E27FC236}">
                <a16:creationId xmlns:a16="http://schemas.microsoft.com/office/drawing/2014/main" id="{2B198AC0-9765-DD59-8D5C-1F281787AC51}"/>
              </a:ext>
            </a:extLst>
          </p:cNvPr>
          <p:cNvSpPr/>
          <p:nvPr/>
        </p:nvSpPr>
        <p:spPr>
          <a:xfrm>
            <a:off x="5767154" y="2375501"/>
            <a:ext cx="1087251" cy="983986"/>
          </a:xfrm>
          <a:prstGeom prst="ellipse">
            <a:avLst/>
          </a:prstGeom>
          <a:solidFill>
            <a:srgbClr val="B1BE21"/>
          </a:solidFill>
          <a:ln>
            <a:solidFill>
              <a:srgbClr val="B1BE2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Ovale 13">
            <a:extLst>
              <a:ext uri="{FF2B5EF4-FFF2-40B4-BE49-F238E27FC236}">
                <a16:creationId xmlns:a16="http://schemas.microsoft.com/office/drawing/2014/main" id="{AA01FA21-CBCE-80A0-5253-A3615E2A763D}"/>
              </a:ext>
            </a:extLst>
          </p:cNvPr>
          <p:cNvSpPr/>
          <p:nvPr/>
        </p:nvSpPr>
        <p:spPr>
          <a:xfrm>
            <a:off x="5890449" y="3550204"/>
            <a:ext cx="1087251" cy="983986"/>
          </a:xfrm>
          <a:prstGeom prst="ellipse">
            <a:avLst/>
          </a:prstGeom>
          <a:solidFill>
            <a:srgbClr val="21A6C5"/>
          </a:solidFill>
          <a:ln>
            <a:solidFill>
              <a:srgbClr val="21A6C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F6BA056E-6A68-F587-5064-4C5468D6D870}"/>
              </a:ext>
            </a:extLst>
          </p:cNvPr>
          <p:cNvSpPr/>
          <p:nvPr/>
        </p:nvSpPr>
        <p:spPr>
          <a:xfrm>
            <a:off x="4891032" y="5697096"/>
            <a:ext cx="1087251" cy="983986"/>
          </a:xfrm>
          <a:prstGeom prst="ellipse">
            <a:avLst/>
          </a:prstGeom>
          <a:solidFill>
            <a:srgbClr val="F39728"/>
          </a:solidFill>
          <a:ln>
            <a:solidFill>
              <a:srgbClr val="F3972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56A073E6-FDB3-9318-6C69-3254FE84C7D2}"/>
              </a:ext>
            </a:extLst>
          </p:cNvPr>
          <p:cNvSpPr/>
          <p:nvPr/>
        </p:nvSpPr>
        <p:spPr>
          <a:xfrm>
            <a:off x="4575048" y="365124"/>
            <a:ext cx="1087251" cy="983986"/>
          </a:xfrm>
          <a:prstGeom prst="ellipse">
            <a:avLst/>
          </a:prstGeom>
          <a:solidFill>
            <a:srgbClr val="931C31"/>
          </a:solidFill>
          <a:ln>
            <a:solidFill>
              <a:srgbClr val="931C3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Ovale 10">
            <a:extLst>
              <a:ext uri="{FF2B5EF4-FFF2-40B4-BE49-F238E27FC236}">
                <a16:creationId xmlns:a16="http://schemas.microsoft.com/office/drawing/2014/main" id="{373CE946-95EE-D9B3-5DEC-855F4282B958}"/>
              </a:ext>
            </a:extLst>
          </p:cNvPr>
          <p:cNvSpPr/>
          <p:nvPr/>
        </p:nvSpPr>
        <p:spPr>
          <a:xfrm>
            <a:off x="5223528" y="1311341"/>
            <a:ext cx="1087251" cy="1059525"/>
          </a:xfrm>
          <a:prstGeom prst="ellipse">
            <a:avLst/>
          </a:prstGeom>
          <a:solidFill>
            <a:srgbClr val="23689B"/>
          </a:solidFill>
          <a:ln>
            <a:solidFill>
              <a:srgbClr val="23689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Dati memorizzati 8">
            <a:extLst>
              <a:ext uri="{FF2B5EF4-FFF2-40B4-BE49-F238E27FC236}">
                <a16:creationId xmlns:a16="http://schemas.microsoft.com/office/drawing/2014/main" id="{C9F8B4BE-6E3D-F1ED-CEE4-5BDA39ECADF0}"/>
              </a:ext>
            </a:extLst>
          </p:cNvPr>
          <p:cNvSpPr/>
          <p:nvPr/>
        </p:nvSpPr>
        <p:spPr>
          <a:xfrm rot="10800000">
            <a:off x="4810481" y="-85367"/>
            <a:ext cx="8555827" cy="7395949"/>
          </a:xfrm>
          <a:custGeom>
            <a:avLst/>
            <a:gdLst>
              <a:gd name="connsiteX0" fmla="*/ 1667 w 10000"/>
              <a:gd name="connsiteY0" fmla="*/ 0 h 10000"/>
              <a:gd name="connsiteX1" fmla="*/ 10000 w 10000"/>
              <a:gd name="connsiteY1" fmla="*/ 0 h 10000"/>
              <a:gd name="connsiteX2" fmla="*/ 8333 w 10000"/>
              <a:gd name="connsiteY2" fmla="*/ 5000 h 10000"/>
              <a:gd name="connsiteX3" fmla="*/ 10000 w 10000"/>
              <a:gd name="connsiteY3" fmla="*/ 10000 h 10000"/>
              <a:gd name="connsiteX4" fmla="*/ 1667 w 10000"/>
              <a:gd name="connsiteY4" fmla="*/ 10000 h 10000"/>
              <a:gd name="connsiteX5" fmla="*/ 0 w 10000"/>
              <a:gd name="connsiteY5" fmla="*/ 5000 h 10000"/>
              <a:gd name="connsiteX6" fmla="*/ 1667 w 10000"/>
              <a:gd name="connsiteY6" fmla="*/ 0 h 10000"/>
              <a:gd name="connsiteX0" fmla="*/ 1667 w 10091"/>
              <a:gd name="connsiteY0" fmla="*/ 0 h 10000"/>
              <a:gd name="connsiteX1" fmla="*/ 10000 w 10091"/>
              <a:gd name="connsiteY1" fmla="*/ 0 h 10000"/>
              <a:gd name="connsiteX2" fmla="*/ 4596 w 10091"/>
              <a:gd name="connsiteY2" fmla="*/ 8844 h 10000"/>
              <a:gd name="connsiteX3" fmla="*/ 10000 w 10091"/>
              <a:gd name="connsiteY3" fmla="*/ 10000 h 10000"/>
              <a:gd name="connsiteX4" fmla="*/ 1667 w 10091"/>
              <a:gd name="connsiteY4" fmla="*/ 10000 h 10000"/>
              <a:gd name="connsiteX5" fmla="*/ 0 w 10091"/>
              <a:gd name="connsiteY5" fmla="*/ 5000 h 10000"/>
              <a:gd name="connsiteX6" fmla="*/ 1667 w 10091"/>
              <a:gd name="connsiteY6" fmla="*/ 0 h 10000"/>
              <a:gd name="connsiteX0" fmla="*/ 1667 w 10150"/>
              <a:gd name="connsiteY0" fmla="*/ 0 h 10000"/>
              <a:gd name="connsiteX1" fmla="*/ 10000 w 10150"/>
              <a:gd name="connsiteY1" fmla="*/ 0 h 10000"/>
              <a:gd name="connsiteX2" fmla="*/ 7308 w 10150"/>
              <a:gd name="connsiteY2" fmla="*/ 4897 h 10000"/>
              <a:gd name="connsiteX3" fmla="*/ 10000 w 10150"/>
              <a:gd name="connsiteY3" fmla="*/ 10000 h 10000"/>
              <a:gd name="connsiteX4" fmla="*/ 1667 w 10150"/>
              <a:gd name="connsiteY4" fmla="*/ 10000 h 10000"/>
              <a:gd name="connsiteX5" fmla="*/ 0 w 10150"/>
              <a:gd name="connsiteY5" fmla="*/ 5000 h 10000"/>
              <a:gd name="connsiteX6" fmla="*/ 1667 w 10150"/>
              <a:gd name="connsiteY6" fmla="*/ 0 h 10000"/>
              <a:gd name="connsiteX0" fmla="*/ 1667 w 10150"/>
              <a:gd name="connsiteY0" fmla="*/ 869 h 10869"/>
              <a:gd name="connsiteX1" fmla="*/ 10000 w 10150"/>
              <a:gd name="connsiteY1" fmla="*/ 0 h 10869"/>
              <a:gd name="connsiteX2" fmla="*/ 7308 w 10150"/>
              <a:gd name="connsiteY2" fmla="*/ 5766 h 10869"/>
              <a:gd name="connsiteX3" fmla="*/ 10000 w 10150"/>
              <a:gd name="connsiteY3" fmla="*/ 10869 h 10869"/>
              <a:gd name="connsiteX4" fmla="*/ 1667 w 10150"/>
              <a:gd name="connsiteY4" fmla="*/ 10869 h 10869"/>
              <a:gd name="connsiteX5" fmla="*/ 0 w 10150"/>
              <a:gd name="connsiteY5" fmla="*/ 5869 h 10869"/>
              <a:gd name="connsiteX6" fmla="*/ 1667 w 10150"/>
              <a:gd name="connsiteY6" fmla="*/ 869 h 10869"/>
              <a:gd name="connsiteX0" fmla="*/ 578 w 10436"/>
              <a:gd name="connsiteY0" fmla="*/ 0 h 10957"/>
              <a:gd name="connsiteX1" fmla="*/ 10286 w 10436"/>
              <a:gd name="connsiteY1" fmla="*/ 88 h 10957"/>
              <a:gd name="connsiteX2" fmla="*/ 7594 w 10436"/>
              <a:gd name="connsiteY2" fmla="*/ 5854 h 10957"/>
              <a:gd name="connsiteX3" fmla="*/ 10286 w 10436"/>
              <a:gd name="connsiteY3" fmla="*/ 10957 h 10957"/>
              <a:gd name="connsiteX4" fmla="*/ 1953 w 10436"/>
              <a:gd name="connsiteY4" fmla="*/ 10957 h 10957"/>
              <a:gd name="connsiteX5" fmla="*/ 286 w 10436"/>
              <a:gd name="connsiteY5" fmla="*/ 5957 h 10957"/>
              <a:gd name="connsiteX6" fmla="*/ 578 w 10436"/>
              <a:gd name="connsiteY6" fmla="*/ 0 h 10957"/>
              <a:gd name="connsiteX0" fmla="*/ 578 w 10519"/>
              <a:gd name="connsiteY0" fmla="*/ 0 h 10957"/>
              <a:gd name="connsiteX1" fmla="*/ 10286 w 10519"/>
              <a:gd name="connsiteY1" fmla="*/ 88 h 10957"/>
              <a:gd name="connsiteX2" fmla="*/ 9106 w 10519"/>
              <a:gd name="connsiteY2" fmla="*/ 5515 h 10957"/>
              <a:gd name="connsiteX3" fmla="*/ 10286 w 10519"/>
              <a:gd name="connsiteY3" fmla="*/ 10957 h 10957"/>
              <a:gd name="connsiteX4" fmla="*/ 1953 w 10519"/>
              <a:gd name="connsiteY4" fmla="*/ 10957 h 10957"/>
              <a:gd name="connsiteX5" fmla="*/ 286 w 10519"/>
              <a:gd name="connsiteY5" fmla="*/ 5957 h 10957"/>
              <a:gd name="connsiteX6" fmla="*/ 578 w 10519"/>
              <a:gd name="connsiteY6" fmla="*/ 0 h 10957"/>
              <a:gd name="connsiteX0" fmla="*/ 578 w 10776"/>
              <a:gd name="connsiteY0" fmla="*/ 0 h 10957"/>
              <a:gd name="connsiteX1" fmla="*/ 10561 w 10776"/>
              <a:gd name="connsiteY1" fmla="*/ 44 h 10957"/>
              <a:gd name="connsiteX2" fmla="*/ 9106 w 10776"/>
              <a:gd name="connsiteY2" fmla="*/ 5515 h 10957"/>
              <a:gd name="connsiteX3" fmla="*/ 10286 w 10776"/>
              <a:gd name="connsiteY3" fmla="*/ 10957 h 10957"/>
              <a:gd name="connsiteX4" fmla="*/ 1953 w 10776"/>
              <a:gd name="connsiteY4" fmla="*/ 10957 h 10957"/>
              <a:gd name="connsiteX5" fmla="*/ 286 w 10776"/>
              <a:gd name="connsiteY5" fmla="*/ 5957 h 10957"/>
              <a:gd name="connsiteX6" fmla="*/ 578 w 10776"/>
              <a:gd name="connsiteY6" fmla="*/ 0 h 10957"/>
              <a:gd name="connsiteX0" fmla="*/ 578 w 10785"/>
              <a:gd name="connsiteY0" fmla="*/ 0 h 10957"/>
              <a:gd name="connsiteX1" fmla="*/ 10561 w 10785"/>
              <a:gd name="connsiteY1" fmla="*/ 44 h 10957"/>
              <a:gd name="connsiteX2" fmla="*/ 9106 w 10785"/>
              <a:gd name="connsiteY2" fmla="*/ 5515 h 10957"/>
              <a:gd name="connsiteX3" fmla="*/ 9523 w 10785"/>
              <a:gd name="connsiteY3" fmla="*/ 10839 h 10957"/>
              <a:gd name="connsiteX4" fmla="*/ 1953 w 10785"/>
              <a:gd name="connsiteY4" fmla="*/ 10957 h 10957"/>
              <a:gd name="connsiteX5" fmla="*/ 286 w 10785"/>
              <a:gd name="connsiteY5" fmla="*/ 5957 h 10957"/>
              <a:gd name="connsiteX6" fmla="*/ 578 w 10785"/>
              <a:gd name="connsiteY6" fmla="*/ 0 h 10957"/>
              <a:gd name="connsiteX0" fmla="*/ 578 w 11210"/>
              <a:gd name="connsiteY0" fmla="*/ 0 h 10957"/>
              <a:gd name="connsiteX1" fmla="*/ 10561 w 11210"/>
              <a:gd name="connsiteY1" fmla="*/ 44 h 10957"/>
              <a:gd name="connsiteX2" fmla="*/ 9106 w 11210"/>
              <a:gd name="connsiteY2" fmla="*/ 5515 h 10957"/>
              <a:gd name="connsiteX3" fmla="*/ 11023 w 11210"/>
              <a:gd name="connsiteY3" fmla="*/ 10927 h 10957"/>
              <a:gd name="connsiteX4" fmla="*/ 1953 w 11210"/>
              <a:gd name="connsiteY4" fmla="*/ 10957 h 10957"/>
              <a:gd name="connsiteX5" fmla="*/ 286 w 11210"/>
              <a:gd name="connsiteY5" fmla="*/ 5957 h 10957"/>
              <a:gd name="connsiteX6" fmla="*/ 578 w 11210"/>
              <a:gd name="connsiteY6" fmla="*/ 0 h 10957"/>
              <a:gd name="connsiteX0" fmla="*/ 578 w 11449"/>
              <a:gd name="connsiteY0" fmla="*/ 0 h 11041"/>
              <a:gd name="connsiteX1" fmla="*/ 10561 w 11449"/>
              <a:gd name="connsiteY1" fmla="*/ 44 h 11041"/>
              <a:gd name="connsiteX2" fmla="*/ 9106 w 11449"/>
              <a:gd name="connsiteY2" fmla="*/ 5515 h 11041"/>
              <a:gd name="connsiteX3" fmla="*/ 11273 w 11449"/>
              <a:gd name="connsiteY3" fmla="*/ 11041 h 11041"/>
              <a:gd name="connsiteX4" fmla="*/ 1953 w 11449"/>
              <a:gd name="connsiteY4" fmla="*/ 10957 h 11041"/>
              <a:gd name="connsiteX5" fmla="*/ 286 w 11449"/>
              <a:gd name="connsiteY5" fmla="*/ 5957 h 11041"/>
              <a:gd name="connsiteX6" fmla="*/ 578 w 11449"/>
              <a:gd name="connsiteY6" fmla="*/ 0 h 11041"/>
              <a:gd name="connsiteX0" fmla="*/ 578 w 11447"/>
              <a:gd name="connsiteY0" fmla="*/ 0 h 11041"/>
              <a:gd name="connsiteX1" fmla="*/ 10561 w 11447"/>
              <a:gd name="connsiteY1" fmla="*/ 44 h 11041"/>
              <a:gd name="connsiteX2" fmla="*/ 10815 w 11447"/>
              <a:gd name="connsiteY2" fmla="*/ 815 h 11041"/>
              <a:gd name="connsiteX3" fmla="*/ 9106 w 11447"/>
              <a:gd name="connsiteY3" fmla="*/ 5515 h 11041"/>
              <a:gd name="connsiteX4" fmla="*/ 11273 w 11447"/>
              <a:gd name="connsiteY4" fmla="*/ 11041 h 11041"/>
              <a:gd name="connsiteX5" fmla="*/ 1953 w 11447"/>
              <a:gd name="connsiteY5" fmla="*/ 10957 h 11041"/>
              <a:gd name="connsiteX6" fmla="*/ 286 w 11447"/>
              <a:gd name="connsiteY6" fmla="*/ 5957 h 11041"/>
              <a:gd name="connsiteX7" fmla="*/ 578 w 11447"/>
              <a:gd name="connsiteY7" fmla="*/ 0 h 11041"/>
              <a:gd name="connsiteX0" fmla="*/ 578 w 11447"/>
              <a:gd name="connsiteY0" fmla="*/ 0 h 11041"/>
              <a:gd name="connsiteX1" fmla="*/ 10561 w 11447"/>
              <a:gd name="connsiteY1" fmla="*/ 44 h 11041"/>
              <a:gd name="connsiteX2" fmla="*/ 10815 w 11447"/>
              <a:gd name="connsiteY2" fmla="*/ 815 h 11041"/>
              <a:gd name="connsiteX3" fmla="*/ 9106 w 11447"/>
              <a:gd name="connsiteY3" fmla="*/ 5515 h 11041"/>
              <a:gd name="connsiteX4" fmla="*/ 11273 w 11447"/>
              <a:gd name="connsiteY4" fmla="*/ 11041 h 11041"/>
              <a:gd name="connsiteX5" fmla="*/ 1953 w 11447"/>
              <a:gd name="connsiteY5" fmla="*/ 10957 h 11041"/>
              <a:gd name="connsiteX6" fmla="*/ 286 w 11447"/>
              <a:gd name="connsiteY6" fmla="*/ 5957 h 11041"/>
              <a:gd name="connsiteX7" fmla="*/ 578 w 11447"/>
              <a:gd name="connsiteY7" fmla="*/ 0 h 11041"/>
              <a:gd name="connsiteX0" fmla="*/ 578 w 11447"/>
              <a:gd name="connsiteY0" fmla="*/ 0 h 11041"/>
              <a:gd name="connsiteX1" fmla="*/ 10561 w 11447"/>
              <a:gd name="connsiteY1" fmla="*/ 44 h 11041"/>
              <a:gd name="connsiteX2" fmla="*/ 10815 w 11447"/>
              <a:gd name="connsiteY2" fmla="*/ 815 h 11041"/>
              <a:gd name="connsiteX3" fmla="*/ 9106 w 11447"/>
              <a:gd name="connsiteY3" fmla="*/ 5515 h 11041"/>
              <a:gd name="connsiteX4" fmla="*/ 11273 w 11447"/>
              <a:gd name="connsiteY4" fmla="*/ 11041 h 11041"/>
              <a:gd name="connsiteX5" fmla="*/ 1953 w 11447"/>
              <a:gd name="connsiteY5" fmla="*/ 10957 h 11041"/>
              <a:gd name="connsiteX6" fmla="*/ 286 w 11447"/>
              <a:gd name="connsiteY6" fmla="*/ 5957 h 11041"/>
              <a:gd name="connsiteX7" fmla="*/ 578 w 11447"/>
              <a:gd name="connsiteY7" fmla="*/ 0 h 11041"/>
              <a:gd name="connsiteX0" fmla="*/ 578 w 11500"/>
              <a:gd name="connsiteY0" fmla="*/ 0 h 11041"/>
              <a:gd name="connsiteX1" fmla="*/ 10561 w 11500"/>
              <a:gd name="connsiteY1" fmla="*/ 44 h 11041"/>
              <a:gd name="connsiteX2" fmla="*/ 10990 w 11500"/>
              <a:gd name="connsiteY2" fmla="*/ 487 h 11041"/>
              <a:gd name="connsiteX3" fmla="*/ 9106 w 11500"/>
              <a:gd name="connsiteY3" fmla="*/ 5515 h 11041"/>
              <a:gd name="connsiteX4" fmla="*/ 11273 w 11500"/>
              <a:gd name="connsiteY4" fmla="*/ 11041 h 11041"/>
              <a:gd name="connsiteX5" fmla="*/ 1953 w 11500"/>
              <a:gd name="connsiteY5" fmla="*/ 10957 h 11041"/>
              <a:gd name="connsiteX6" fmla="*/ 286 w 11500"/>
              <a:gd name="connsiteY6" fmla="*/ 5957 h 11041"/>
              <a:gd name="connsiteX7" fmla="*/ 578 w 11500"/>
              <a:gd name="connsiteY7" fmla="*/ 0 h 11041"/>
              <a:gd name="connsiteX0" fmla="*/ 578 w 11649"/>
              <a:gd name="connsiteY0" fmla="*/ 143 h 11184"/>
              <a:gd name="connsiteX1" fmla="*/ 10561 w 11649"/>
              <a:gd name="connsiteY1" fmla="*/ 187 h 11184"/>
              <a:gd name="connsiteX2" fmla="*/ 11315 w 11649"/>
              <a:gd name="connsiteY2" fmla="*/ 416 h 11184"/>
              <a:gd name="connsiteX3" fmla="*/ 9106 w 11649"/>
              <a:gd name="connsiteY3" fmla="*/ 5658 h 11184"/>
              <a:gd name="connsiteX4" fmla="*/ 11273 w 11649"/>
              <a:gd name="connsiteY4" fmla="*/ 11184 h 11184"/>
              <a:gd name="connsiteX5" fmla="*/ 1953 w 11649"/>
              <a:gd name="connsiteY5" fmla="*/ 11100 h 11184"/>
              <a:gd name="connsiteX6" fmla="*/ 286 w 11649"/>
              <a:gd name="connsiteY6" fmla="*/ 6100 h 11184"/>
              <a:gd name="connsiteX7" fmla="*/ 578 w 11649"/>
              <a:gd name="connsiteY7" fmla="*/ 143 h 11184"/>
              <a:gd name="connsiteX0" fmla="*/ 578 w 11649"/>
              <a:gd name="connsiteY0" fmla="*/ 143 h 11184"/>
              <a:gd name="connsiteX1" fmla="*/ 10561 w 11649"/>
              <a:gd name="connsiteY1" fmla="*/ 187 h 11184"/>
              <a:gd name="connsiteX2" fmla="*/ 11315 w 11649"/>
              <a:gd name="connsiteY2" fmla="*/ 416 h 11184"/>
              <a:gd name="connsiteX3" fmla="*/ 8969 w 11649"/>
              <a:gd name="connsiteY3" fmla="*/ 5929 h 11184"/>
              <a:gd name="connsiteX4" fmla="*/ 11273 w 11649"/>
              <a:gd name="connsiteY4" fmla="*/ 11184 h 11184"/>
              <a:gd name="connsiteX5" fmla="*/ 1953 w 11649"/>
              <a:gd name="connsiteY5" fmla="*/ 11100 h 11184"/>
              <a:gd name="connsiteX6" fmla="*/ 286 w 11649"/>
              <a:gd name="connsiteY6" fmla="*/ 6100 h 11184"/>
              <a:gd name="connsiteX7" fmla="*/ 578 w 11649"/>
              <a:gd name="connsiteY7" fmla="*/ 143 h 11184"/>
              <a:gd name="connsiteX0" fmla="*/ 578 w 11649"/>
              <a:gd name="connsiteY0" fmla="*/ 143 h 11184"/>
              <a:gd name="connsiteX1" fmla="*/ 10561 w 11649"/>
              <a:gd name="connsiteY1" fmla="*/ 187 h 11184"/>
              <a:gd name="connsiteX2" fmla="*/ 11315 w 11649"/>
              <a:gd name="connsiteY2" fmla="*/ 416 h 11184"/>
              <a:gd name="connsiteX3" fmla="*/ 9057 w 11649"/>
              <a:gd name="connsiteY3" fmla="*/ 5943 h 11184"/>
              <a:gd name="connsiteX4" fmla="*/ 11273 w 11649"/>
              <a:gd name="connsiteY4" fmla="*/ 11184 h 11184"/>
              <a:gd name="connsiteX5" fmla="*/ 1953 w 11649"/>
              <a:gd name="connsiteY5" fmla="*/ 11100 h 11184"/>
              <a:gd name="connsiteX6" fmla="*/ 286 w 11649"/>
              <a:gd name="connsiteY6" fmla="*/ 6100 h 11184"/>
              <a:gd name="connsiteX7" fmla="*/ 578 w 11649"/>
              <a:gd name="connsiteY7" fmla="*/ 143 h 11184"/>
              <a:gd name="connsiteX0" fmla="*/ 578 w 11649"/>
              <a:gd name="connsiteY0" fmla="*/ 143 h 11384"/>
              <a:gd name="connsiteX1" fmla="*/ 10561 w 11649"/>
              <a:gd name="connsiteY1" fmla="*/ 187 h 11384"/>
              <a:gd name="connsiteX2" fmla="*/ 11315 w 11649"/>
              <a:gd name="connsiteY2" fmla="*/ 416 h 11384"/>
              <a:gd name="connsiteX3" fmla="*/ 9057 w 11649"/>
              <a:gd name="connsiteY3" fmla="*/ 5943 h 11384"/>
              <a:gd name="connsiteX4" fmla="*/ 11335 w 11649"/>
              <a:gd name="connsiteY4" fmla="*/ 11384 h 11384"/>
              <a:gd name="connsiteX5" fmla="*/ 1953 w 11649"/>
              <a:gd name="connsiteY5" fmla="*/ 11100 h 11384"/>
              <a:gd name="connsiteX6" fmla="*/ 286 w 11649"/>
              <a:gd name="connsiteY6" fmla="*/ 6100 h 11384"/>
              <a:gd name="connsiteX7" fmla="*/ 578 w 11649"/>
              <a:gd name="connsiteY7" fmla="*/ 143 h 11384"/>
              <a:gd name="connsiteX0" fmla="*/ 508 w 11579"/>
              <a:gd name="connsiteY0" fmla="*/ 143 h 11428"/>
              <a:gd name="connsiteX1" fmla="*/ 10491 w 11579"/>
              <a:gd name="connsiteY1" fmla="*/ 187 h 11428"/>
              <a:gd name="connsiteX2" fmla="*/ 11245 w 11579"/>
              <a:gd name="connsiteY2" fmla="*/ 416 h 11428"/>
              <a:gd name="connsiteX3" fmla="*/ 8987 w 11579"/>
              <a:gd name="connsiteY3" fmla="*/ 5943 h 11428"/>
              <a:gd name="connsiteX4" fmla="*/ 11265 w 11579"/>
              <a:gd name="connsiteY4" fmla="*/ 11384 h 11428"/>
              <a:gd name="connsiteX5" fmla="*/ 620 w 11579"/>
              <a:gd name="connsiteY5" fmla="*/ 11428 h 11428"/>
              <a:gd name="connsiteX6" fmla="*/ 216 w 11579"/>
              <a:gd name="connsiteY6" fmla="*/ 6100 h 11428"/>
              <a:gd name="connsiteX7" fmla="*/ 508 w 11579"/>
              <a:gd name="connsiteY7" fmla="*/ 143 h 11428"/>
              <a:gd name="connsiteX0" fmla="*/ 508 w 11579"/>
              <a:gd name="connsiteY0" fmla="*/ 143 h 11428"/>
              <a:gd name="connsiteX1" fmla="*/ 10491 w 11579"/>
              <a:gd name="connsiteY1" fmla="*/ 187 h 11428"/>
              <a:gd name="connsiteX2" fmla="*/ 11245 w 11579"/>
              <a:gd name="connsiteY2" fmla="*/ 416 h 11428"/>
              <a:gd name="connsiteX3" fmla="*/ 9137 w 11579"/>
              <a:gd name="connsiteY3" fmla="*/ 6014 h 11428"/>
              <a:gd name="connsiteX4" fmla="*/ 11265 w 11579"/>
              <a:gd name="connsiteY4" fmla="*/ 11384 h 11428"/>
              <a:gd name="connsiteX5" fmla="*/ 620 w 11579"/>
              <a:gd name="connsiteY5" fmla="*/ 11428 h 11428"/>
              <a:gd name="connsiteX6" fmla="*/ 216 w 11579"/>
              <a:gd name="connsiteY6" fmla="*/ 6100 h 11428"/>
              <a:gd name="connsiteX7" fmla="*/ 508 w 11579"/>
              <a:gd name="connsiteY7" fmla="*/ 143 h 11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579" h="11428">
                <a:moveTo>
                  <a:pt x="508" y="143"/>
                </a:moveTo>
                <a:lnTo>
                  <a:pt x="10491" y="187"/>
                </a:lnTo>
                <a:cubicBezTo>
                  <a:pt x="12143" y="408"/>
                  <a:pt x="11488" y="-496"/>
                  <a:pt x="11245" y="416"/>
                </a:cubicBezTo>
                <a:cubicBezTo>
                  <a:pt x="10889" y="1271"/>
                  <a:pt x="9134" y="4186"/>
                  <a:pt x="9137" y="6014"/>
                </a:cubicBezTo>
                <a:cubicBezTo>
                  <a:pt x="9140" y="7842"/>
                  <a:pt x="12186" y="11384"/>
                  <a:pt x="11265" y="11384"/>
                </a:cubicBezTo>
                <a:lnTo>
                  <a:pt x="620" y="11428"/>
                </a:lnTo>
                <a:cubicBezTo>
                  <a:pt x="-301" y="11428"/>
                  <a:pt x="235" y="7981"/>
                  <a:pt x="216" y="6100"/>
                </a:cubicBezTo>
                <a:cubicBezTo>
                  <a:pt x="197" y="4219"/>
                  <a:pt x="-413" y="143"/>
                  <a:pt x="508" y="143"/>
                </a:cubicBezTo>
                <a:close/>
              </a:path>
            </a:pathLst>
          </a:custGeom>
          <a:solidFill>
            <a:srgbClr val="931C31"/>
          </a:solidFill>
          <a:ln>
            <a:solidFill>
              <a:srgbClr val="931C3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77B22490-78CA-EC53-5733-62C5EC22920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7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54" t="12144" r="62762" b="16748"/>
          <a:stretch/>
        </p:blipFill>
        <p:spPr>
          <a:xfrm>
            <a:off x="4564094" y="391395"/>
            <a:ext cx="948297" cy="983986"/>
          </a:xfrm>
          <a:prstGeom prst="rect">
            <a:avLst/>
          </a:prstGeom>
        </p:spPr>
      </p:pic>
      <p:grpSp>
        <p:nvGrpSpPr>
          <p:cNvPr id="19" name="Gruppo 18">
            <a:extLst>
              <a:ext uri="{FF2B5EF4-FFF2-40B4-BE49-F238E27FC236}">
                <a16:creationId xmlns:a16="http://schemas.microsoft.com/office/drawing/2014/main" id="{AA919AE9-E93C-8F92-AA5F-87BD4A4C8F7F}"/>
              </a:ext>
            </a:extLst>
          </p:cNvPr>
          <p:cNvGrpSpPr/>
          <p:nvPr/>
        </p:nvGrpSpPr>
        <p:grpSpPr>
          <a:xfrm>
            <a:off x="241879" y="550353"/>
            <a:ext cx="5165804" cy="5587249"/>
            <a:chOff x="25155" y="358629"/>
            <a:chExt cx="5618806" cy="6060060"/>
          </a:xfrm>
        </p:grpSpPr>
        <p:pic>
          <p:nvPicPr>
            <p:cNvPr id="20" name="Immagine 19">
              <a:extLst>
                <a:ext uri="{FF2B5EF4-FFF2-40B4-BE49-F238E27FC236}">
                  <a16:creationId xmlns:a16="http://schemas.microsoft.com/office/drawing/2014/main" id="{4B502768-22BB-9982-CE78-5408D49823A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55" y="358629"/>
              <a:ext cx="5618806" cy="6060060"/>
            </a:xfrm>
            <a:prstGeom prst="rect">
              <a:avLst/>
            </a:prstGeom>
          </p:spPr>
        </p:pic>
        <p:sp>
          <p:nvSpPr>
            <p:cNvPr id="21" name="Ovale 20">
              <a:extLst>
                <a:ext uri="{FF2B5EF4-FFF2-40B4-BE49-F238E27FC236}">
                  <a16:creationId xmlns:a16="http://schemas.microsoft.com/office/drawing/2014/main" id="{312314F7-002F-BCA2-CF64-57544A4285AD}"/>
                </a:ext>
              </a:extLst>
            </p:cNvPr>
            <p:cNvSpPr/>
            <p:nvPr/>
          </p:nvSpPr>
          <p:spPr>
            <a:xfrm>
              <a:off x="322730" y="591671"/>
              <a:ext cx="5189661" cy="553669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EBEF28A3-B2E7-4625-F8C2-BCC4E9638401}"/>
              </a:ext>
            </a:extLst>
          </p:cNvPr>
          <p:cNvSpPr txBox="1"/>
          <p:nvPr/>
        </p:nvSpPr>
        <p:spPr>
          <a:xfrm>
            <a:off x="6923503" y="593313"/>
            <a:ext cx="5181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b="1" i="0" u="none" strike="noStrik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CAMBIAMENTO CLIMATICO</a:t>
            </a:r>
            <a:endParaRPr lang="it-IT" sz="4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Ultra Bold Condensed" panose="020B0A06020104020203" pitchFamily="34" charset="0"/>
            </a:endParaRPr>
          </a:p>
        </p:txBody>
      </p:sp>
      <p:pic>
        <p:nvPicPr>
          <p:cNvPr id="28" name="Picture 2" descr="Unibas: uno spazio per gli studenti ⋆ Comincenter">
            <a:extLst>
              <a:ext uri="{FF2B5EF4-FFF2-40B4-BE49-F238E27FC236}">
                <a16:creationId xmlns:a16="http://schemas.microsoft.com/office/drawing/2014/main" id="{29F0D31D-426D-9D94-A153-726835473F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97" y="35083"/>
            <a:ext cx="868038" cy="882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A9E79DAB-0E58-6E3E-43EC-9CFE0688836C}"/>
              </a:ext>
            </a:extLst>
          </p:cNvPr>
          <p:cNvSpPr txBox="1"/>
          <p:nvPr/>
        </p:nvSpPr>
        <p:spPr>
          <a:xfrm>
            <a:off x="7751306" y="2370866"/>
            <a:ext cx="417447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tx1"/>
              </a:buClr>
            </a:pPr>
            <a:r>
              <a:rPr lang="it-IT" sz="180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Il servizio relativo ai cambiamenti climatici di </a:t>
            </a:r>
            <a:r>
              <a:rPr lang="it-IT" sz="1800" i="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Copernicus</a:t>
            </a:r>
            <a:r>
              <a:rPr lang="it-IT" sz="180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 (</a:t>
            </a:r>
            <a:r>
              <a:rPr lang="it-IT" sz="1800" b="1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C3S</a:t>
            </a:r>
            <a:r>
              <a:rPr lang="it-IT" sz="180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) sostiene la società fornendo informazioni autorevoli sul clima passato, presente e futuro in Europa e nel resto del mondo.</a:t>
            </a:r>
            <a:endParaRPr lang="it-IT" sz="1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01329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C2304E-CFE5-527A-3FC6-5870E57ABB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vale 12">
            <a:extLst>
              <a:ext uri="{FF2B5EF4-FFF2-40B4-BE49-F238E27FC236}">
                <a16:creationId xmlns:a16="http://schemas.microsoft.com/office/drawing/2014/main" id="{B267A21C-0E39-A1B3-9D5C-D86FC4A0539E}"/>
              </a:ext>
            </a:extLst>
          </p:cNvPr>
          <p:cNvSpPr/>
          <p:nvPr/>
        </p:nvSpPr>
        <p:spPr>
          <a:xfrm>
            <a:off x="5767154" y="2375501"/>
            <a:ext cx="1087251" cy="983986"/>
          </a:xfrm>
          <a:prstGeom prst="ellipse">
            <a:avLst/>
          </a:prstGeom>
          <a:solidFill>
            <a:srgbClr val="B1BE21"/>
          </a:solidFill>
          <a:ln>
            <a:solidFill>
              <a:srgbClr val="B1BE2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Ovale 9">
            <a:extLst>
              <a:ext uri="{FF2B5EF4-FFF2-40B4-BE49-F238E27FC236}">
                <a16:creationId xmlns:a16="http://schemas.microsoft.com/office/drawing/2014/main" id="{0325F741-6160-DEFB-85C5-FF0394D8CB5B}"/>
              </a:ext>
            </a:extLst>
          </p:cNvPr>
          <p:cNvSpPr/>
          <p:nvPr/>
        </p:nvSpPr>
        <p:spPr>
          <a:xfrm>
            <a:off x="5223529" y="1349110"/>
            <a:ext cx="1087251" cy="983986"/>
          </a:xfrm>
          <a:prstGeom prst="ellipse">
            <a:avLst/>
          </a:prstGeom>
          <a:solidFill>
            <a:srgbClr val="23689B"/>
          </a:solidFill>
          <a:ln>
            <a:solidFill>
              <a:srgbClr val="23689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Ovale 11">
            <a:extLst>
              <a:ext uri="{FF2B5EF4-FFF2-40B4-BE49-F238E27FC236}">
                <a16:creationId xmlns:a16="http://schemas.microsoft.com/office/drawing/2014/main" id="{8D01CB2C-4ACE-F399-0AFB-6E04A4E0A801}"/>
              </a:ext>
            </a:extLst>
          </p:cNvPr>
          <p:cNvSpPr/>
          <p:nvPr/>
        </p:nvSpPr>
        <p:spPr>
          <a:xfrm>
            <a:off x="5552374" y="4661563"/>
            <a:ext cx="1087251" cy="983986"/>
          </a:xfrm>
          <a:prstGeom prst="ellipse">
            <a:avLst/>
          </a:prstGeom>
          <a:solidFill>
            <a:srgbClr val="5A8383"/>
          </a:solidFill>
          <a:ln>
            <a:solidFill>
              <a:srgbClr val="5A838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Ovale 13">
            <a:extLst>
              <a:ext uri="{FF2B5EF4-FFF2-40B4-BE49-F238E27FC236}">
                <a16:creationId xmlns:a16="http://schemas.microsoft.com/office/drawing/2014/main" id="{F0AD1E51-9DE1-4DD4-7FA8-5841D20C61AF}"/>
              </a:ext>
            </a:extLst>
          </p:cNvPr>
          <p:cNvSpPr/>
          <p:nvPr/>
        </p:nvSpPr>
        <p:spPr>
          <a:xfrm>
            <a:off x="5890449" y="3550204"/>
            <a:ext cx="1087251" cy="983986"/>
          </a:xfrm>
          <a:prstGeom prst="ellipse">
            <a:avLst/>
          </a:prstGeom>
          <a:solidFill>
            <a:srgbClr val="21A6C5"/>
          </a:solidFill>
          <a:ln>
            <a:solidFill>
              <a:srgbClr val="21A6C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BA92B9FF-6166-DE46-A00B-967EB6DC593D}"/>
              </a:ext>
            </a:extLst>
          </p:cNvPr>
          <p:cNvSpPr/>
          <p:nvPr/>
        </p:nvSpPr>
        <p:spPr>
          <a:xfrm>
            <a:off x="4891032" y="5697096"/>
            <a:ext cx="1087251" cy="983986"/>
          </a:xfrm>
          <a:prstGeom prst="ellipse">
            <a:avLst/>
          </a:prstGeom>
          <a:solidFill>
            <a:srgbClr val="F39728"/>
          </a:solidFill>
          <a:ln>
            <a:solidFill>
              <a:srgbClr val="F3972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8E9CA01D-44ED-F6DD-E179-7D17C597BFD2}"/>
              </a:ext>
            </a:extLst>
          </p:cNvPr>
          <p:cNvSpPr/>
          <p:nvPr/>
        </p:nvSpPr>
        <p:spPr>
          <a:xfrm>
            <a:off x="4575048" y="365124"/>
            <a:ext cx="1087251" cy="983986"/>
          </a:xfrm>
          <a:prstGeom prst="ellipse">
            <a:avLst/>
          </a:prstGeom>
          <a:solidFill>
            <a:srgbClr val="931C31"/>
          </a:solidFill>
          <a:ln>
            <a:solidFill>
              <a:srgbClr val="931C3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Ovale 10">
            <a:extLst>
              <a:ext uri="{FF2B5EF4-FFF2-40B4-BE49-F238E27FC236}">
                <a16:creationId xmlns:a16="http://schemas.microsoft.com/office/drawing/2014/main" id="{AB3C039D-0A41-5210-197E-3AB265FEDC5B}"/>
              </a:ext>
            </a:extLst>
          </p:cNvPr>
          <p:cNvSpPr/>
          <p:nvPr/>
        </p:nvSpPr>
        <p:spPr>
          <a:xfrm>
            <a:off x="5223528" y="1311341"/>
            <a:ext cx="1087251" cy="1059525"/>
          </a:xfrm>
          <a:prstGeom prst="ellipse">
            <a:avLst/>
          </a:prstGeom>
          <a:solidFill>
            <a:srgbClr val="23689B"/>
          </a:solidFill>
          <a:ln>
            <a:solidFill>
              <a:srgbClr val="23689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Dati memorizzati 8">
            <a:extLst>
              <a:ext uri="{FF2B5EF4-FFF2-40B4-BE49-F238E27FC236}">
                <a16:creationId xmlns:a16="http://schemas.microsoft.com/office/drawing/2014/main" id="{8092DBAE-4398-BBB5-84F2-EAC72EE383F1}"/>
              </a:ext>
            </a:extLst>
          </p:cNvPr>
          <p:cNvSpPr/>
          <p:nvPr/>
        </p:nvSpPr>
        <p:spPr>
          <a:xfrm rot="10800000">
            <a:off x="4810481" y="-85367"/>
            <a:ext cx="8555827" cy="7395949"/>
          </a:xfrm>
          <a:custGeom>
            <a:avLst/>
            <a:gdLst>
              <a:gd name="connsiteX0" fmla="*/ 1667 w 10000"/>
              <a:gd name="connsiteY0" fmla="*/ 0 h 10000"/>
              <a:gd name="connsiteX1" fmla="*/ 10000 w 10000"/>
              <a:gd name="connsiteY1" fmla="*/ 0 h 10000"/>
              <a:gd name="connsiteX2" fmla="*/ 8333 w 10000"/>
              <a:gd name="connsiteY2" fmla="*/ 5000 h 10000"/>
              <a:gd name="connsiteX3" fmla="*/ 10000 w 10000"/>
              <a:gd name="connsiteY3" fmla="*/ 10000 h 10000"/>
              <a:gd name="connsiteX4" fmla="*/ 1667 w 10000"/>
              <a:gd name="connsiteY4" fmla="*/ 10000 h 10000"/>
              <a:gd name="connsiteX5" fmla="*/ 0 w 10000"/>
              <a:gd name="connsiteY5" fmla="*/ 5000 h 10000"/>
              <a:gd name="connsiteX6" fmla="*/ 1667 w 10000"/>
              <a:gd name="connsiteY6" fmla="*/ 0 h 10000"/>
              <a:gd name="connsiteX0" fmla="*/ 1667 w 10091"/>
              <a:gd name="connsiteY0" fmla="*/ 0 h 10000"/>
              <a:gd name="connsiteX1" fmla="*/ 10000 w 10091"/>
              <a:gd name="connsiteY1" fmla="*/ 0 h 10000"/>
              <a:gd name="connsiteX2" fmla="*/ 4596 w 10091"/>
              <a:gd name="connsiteY2" fmla="*/ 8844 h 10000"/>
              <a:gd name="connsiteX3" fmla="*/ 10000 w 10091"/>
              <a:gd name="connsiteY3" fmla="*/ 10000 h 10000"/>
              <a:gd name="connsiteX4" fmla="*/ 1667 w 10091"/>
              <a:gd name="connsiteY4" fmla="*/ 10000 h 10000"/>
              <a:gd name="connsiteX5" fmla="*/ 0 w 10091"/>
              <a:gd name="connsiteY5" fmla="*/ 5000 h 10000"/>
              <a:gd name="connsiteX6" fmla="*/ 1667 w 10091"/>
              <a:gd name="connsiteY6" fmla="*/ 0 h 10000"/>
              <a:gd name="connsiteX0" fmla="*/ 1667 w 10150"/>
              <a:gd name="connsiteY0" fmla="*/ 0 h 10000"/>
              <a:gd name="connsiteX1" fmla="*/ 10000 w 10150"/>
              <a:gd name="connsiteY1" fmla="*/ 0 h 10000"/>
              <a:gd name="connsiteX2" fmla="*/ 7308 w 10150"/>
              <a:gd name="connsiteY2" fmla="*/ 4897 h 10000"/>
              <a:gd name="connsiteX3" fmla="*/ 10000 w 10150"/>
              <a:gd name="connsiteY3" fmla="*/ 10000 h 10000"/>
              <a:gd name="connsiteX4" fmla="*/ 1667 w 10150"/>
              <a:gd name="connsiteY4" fmla="*/ 10000 h 10000"/>
              <a:gd name="connsiteX5" fmla="*/ 0 w 10150"/>
              <a:gd name="connsiteY5" fmla="*/ 5000 h 10000"/>
              <a:gd name="connsiteX6" fmla="*/ 1667 w 10150"/>
              <a:gd name="connsiteY6" fmla="*/ 0 h 10000"/>
              <a:gd name="connsiteX0" fmla="*/ 1667 w 10150"/>
              <a:gd name="connsiteY0" fmla="*/ 869 h 10869"/>
              <a:gd name="connsiteX1" fmla="*/ 10000 w 10150"/>
              <a:gd name="connsiteY1" fmla="*/ 0 h 10869"/>
              <a:gd name="connsiteX2" fmla="*/ 7308 w 10150"/>
              <a:gd name="connsiteY2" fmla="*/ 5766 h 10869"/>
              <a:gd name="connsiteX3" fmla="*/ 10000 w 10150"/>
              <a:gd name="connsiteY3" fmla="*/ 10869 h 10869"/>
              <a:gd name="connsiteX4" fmla="*/ 1667 w 10150"/>
              <a:gd name="connsiteY4" fmla="*/ 10869 h 10869"/>
              <a:gd name="connsiteX5" fmla="*/ 0 w 10150"/>
              <a:gd name="connsiteY5" fmla="*/ 5869 h 10869"/>
              <a:gd name="connsiteX6" fmla="*/ 1667 w 10150"/>
              <a:gd name="connsiteY6" fmla="*/ 869 h 10869"/>
              <a:gd name="connsiteX0" fmla="*/ 578 w 10436"/>
              <a:gd name="connsiteY0" fmla="*/ 0 h 10957"/>
              <a:gd name="connsiteX1" fmla="*/ 10286 w 10436"/>
              <a:gd name="connsiteY1" fmla="*/ 88 h 10957"/>
              <a:gd name="connsiteX2" fmla="*/ 7594 w 10436"/>
              <a:gd name="connsiteY2" fmla="*/ 5854 h 10957"/>
              <a:gd name="connsiteX3" fmla="*/ 10286 w 10436"/>
              <a:gd name="connsiteY3" fmla="*/ 10957 h 10957"/>
              <a:gd name="connsiteX4" fmla="*/ 1953 w 10436"/>
              <a:gd name="connsiteY4" fmla="*/ 10957 h 10957"/>
              <a:gd name="connsiteX5" fmla="*/ 286 w 10436"/>
              <a:gd name="connsiteY5" fmla="*/ 5957 h 10957"/>
              <a:gd name="connsiteX6" fmla="*/ 578 w 10436"/>
              <a:gd name="connsiteY6" fmla="*/ 0 h 10957"/>
              <a:gd name="connsiteX0" fmla="*/ 578 w 10519"/>
              <a:gd name="connsiteY0" fmla="*/ 0 h 10957"/>
              <a:gd name="connsiteX1" fmla="*/ 10286 w 10519"/>
              <a:gd name="connsiteY1" fmla="*/ 88 h 10957"/>
              <a:gd name="connsiteX2" fmla="*/ 9106 w 10519"/>
              <a:gd name="connsiteY2" fmla="*/ 5515 h 10957"/>
              <a:gd name="connsiteX3" fmla="*/ 10286 w 10519"/>
              <a:gd name="connsiteY3" fmla="*/ 10957 h 10957"/>
              <a:gd name="connsiteX4" fmla="*/ 1953 w 10519"/>
              <a:gd name="connsiteY4" fmla="*/ 10957 h 10957"/>
              <a:gd name="connsiteX5" fmla="*/ 286 w 10519"/>
              <a:gd name="connsiteY5" fmla="*/ 5957 h 10957"/>
              <a:gd name="connsiteX6" fmla="*/ 578 w 10519"/>
              <a:gd name="connsiteY6" fmla="*/ 0 h 10957"/>
              <a:gd name="connsiteX0" fmla="*/ 578 w 10776"/>
              <a:gd name="connsiteY0" fmla="*/ 0 h 10957"/>
              <a:gd name="connsiteX1" fmla="*/ 10561 w 10776"/>
              <a:gd name="connsiteY1" fmla="*/ 44 h 10957"/>
              <a:gd name="connsiteX2" fmla="*/ 9106 w 10776"/>
              <a:gd name="connsiteY2" fmla="*/ 5515 h 10957"/>
              <a:gd name="connsiteX3" fmla="*/ 10286 w 10776"/>
              <a:gd name="connsiteY3" fmla="*/ 10957 h 10957"/>
              <a:gd name="connsiteX4" fmla="*/ 1953 w 10776"/>
              <a:gd name="connsiteY4" fmla="*/ 10957 h 10957"/>
              <a:gd name="connsiteX5" fmla="*/ 286 w 10776"/>
              <a:gd name="connsiteY5" fmla="*/ 5957 h 10957"/>
              <a:gd name="connsiteX6" fmla="*/ 578 w 10776"/>
              <a:gd name="connsiteY6" fmla="*/ 0 h 10957"/>
              <a:gd name="connsiteX0" fmla="*/ 578 w 10785"/>
              <a:gd name="connsiteY0" fmla="*/ 0 h 10957"/>
              <a:gd name="connsiteX1" fmla="*/ 10561 w 10785"/>
              <a:gd name="connsiteY1" fmla="*/ 44 h 10957"/>
              <a:gd name="connsiteX2" fmla="*/ 9106 w 10785"/>
              <a:gd name="connsiteY2" fmla="*/ 5515 h 10957"/>
              <a:gd name="connsiteX3" fmla="*/ 9523 w 10785"/>
              <a:gd name="connsiteY3" fmla="*/ 10839 h 10957"/>
              <a:gd name="connsiteX4" fmla="*/ 1953 w 10785"/>
              <a:gd name="connsiteY4" fmla="*/ 10957 h 10957"/>
              <a:gd name="connsiteX5" fmla="*/ 286 w 10785"/>
              <a:gd name="connsiteY5" fmla="*/ 5957 h 10957"/>
              <a:gd name="connsiteX6" fmla="*/ 578 w 10785"/>
              <a:gd name="connsiteY6" fmla="*/ 0 h 10957"/>
              <a:gd name="connsiteX0" fmla="*/ 578 w 11210"/>
              <a:gd name="connsiteY0" fmla="*/ 0 h 10957"/>
              <a:gd name="connsiteX1" fmla="*/ 10561 w 11210"/>
              <a:gd name="connsiteY1" fmla="*/ 44 h 10957"/>
              <a:gd name="connsiteX2" fmla="*/ 9106 w 11210"/>
              <a:gd name="connsiteY2" fmla="*/ 5515 h 10957"/>
              <a:gd name="connsiteX3" fmla="*/ 11023 w 11210"/>
              <a:gd name="connsiteY3" fmla="*/ 10927 h 10957"/>
              <a:gd name="connsiteX4" fmla="*/ 1953 w 11210"/>
              <a:gd name="connsiteY4" fmla="*/ 10957 h 10957"/>
              <a:gd name="connsiteX5" fmla="*/ 286 w 11210"/>
              <a:gd name="connsiteY5" fmla="*/ 5957 h 10957"/>
              <a:gd name="connsiteX6" fmla="*/ 578 w 11210"/>
              <a:gd name="connsiteY6" fmla="*/ 0 h 10957"/>
              <a:gd name="connsiteX0" fmla="*/ 578 w 11449"/>
              <a:gd name="connsiteY0" fmla="*/ 0 h 11041"/>
              <a:gd name="connsiteX1" fmla="*/ 10561 w 11449"/>
              <a:gd name="connsiteY1" fmla="*/ 44 h 11041"/>
              <a:gd name="connsiteX2" fmla="*/ 9106 w 11449"/>
              <a:gd name="connsiteY2" fmla="*/ 5515 h 11041"/>
              <a:gd name="connsiteX3" fmla="*/ 11273 w 11449"/>
              <a:gd name="connsiteY3" fmla="*/ 11041 h 11041"/>
              <a:gd name="connsiteX4" fmla="*/ 1953 w 11449"/>
              <a:gd name="connsiteY4" fmla="*/ 10957 h 11041"/>
              <a:gd name="connsiteX5" fmla="*/ 286 w 11449"/>
              <a:gd name="connsiteY5" fmla="*/ 5957 h 11041"/>
              <a:gd name="connsiteX6" fmla="*/ 578 w 11449"/>
              <a:gd name="connsiteY6" fmla="*/ 0 h 11041"/>
              <a:gd name="connsiteX0" fmla="*/ 578 w 11447"/>
              <a:gd name="connsiteY0" fmla="*/ 0 h 11041"/>
              <a:gd name="connsiteX1" fmla="*/ 10561 w 11447"/>
              <a:gd name="connsiteY1" fmla="*/ 44 h 11041"/>
              <a:gd name="connsiteX2" fmla="*/ 10815 w 11447"/>
              <a:gd name="connsiteY2" fmla="*/ 815 h 11041"/>
              <a:gd name="connsiteX3" fmla="*/ 9106 w 11447"/>
              <a:gd name="connsiteY3" fmla="*/ 5515 h 11041"/>
              <a:gd name="connsiteX4" fmla="*/ 11273 w 11447"/>
              <a:gd name="connsiteY4" fmla="*/ 11041 h 11041"/>
              <a:gd name="connsiteX5" fmla="*/ 1953 w 11447"/>
              <a:gd name="connsiteY5" fmla="*/ 10957 h 11041"/>
              <a:gd name="connsiteX6" fmla="*/ 286 w 11447"/>
              <a:gd name="connsiteY6" fmla="*/ 5957 h 11041"/>
              <a:gd name="connsiteX7" fmla="*/ 578 w 11447"/>
              <a:gd name="connsiteY7" fmla="*/ 0 h 11041"/>
              <a:gd name="connsiteX0" fmla="*/ 578 w 11447"/>
              <a:gd name="connsiteY0" fmla="*/ 0 h 11041"/>
              <a:gd name="connsiteX1" fmla="*/ 10561 w 11447"/>
              <a:gd name="connsiteY1" fmla="*/ 44 h 11041"/>
              <a:gd name="connsiteX2" fmla="*/ 10815 w 11447"/>
              <a:gd name="connsiteY2" fmla="*/ 815 h 11041"/>
              <a:gd name="connsiteX3" fmla="*/ 9106 w 11447"/>
              <a:gd name="connsiteY3" fmla="*/ 5515 h 11041"/>
              <a:gd name="connsiteX4" fmla="*/ 11273 w 11447"/>
              <a:gd name="connsiteY4" fmla="*/ 11041 h 11041"/>
              <a:gd name="connsiteX5" fmla="*/ 1953 w 11447"/>
              <a:gd name="connsiteY5" fmla="*/ 10957 h 11041"/>
              <a:gd name="connsiteX6" fmla="*/ 286 w 11447"/>
              <a:gd name="connsiteY6" fmla="*/ 5957 h 11041"/>
              <a:gd name="connsiteX7" fmla="*/ 578 w 11447"/>
              <a:gd name="connsiteY7" fmla="*/ 0 h 11041"/>
              <a:gd name="connsiteX0" fmla="*/ 578 w 11447"/>
              <a:gd name="connsiteY0" fmla="*/ 0 h 11041"/>
              <a:gd name="connsiteX1" fmla="*/ 10561 w 11447"/>
              <a:gd name="connsiteY1" fmla="*/ 44 h 11041"/>
              <a:gd name="connsiteX2" fmla="*/ 10815 w 11447"/>
              <a:gd name="connsiteY2" fmla="*/ 815 h 11041"/>
              <a:gd name="connsiteX3" fmla="*/ 9106 w 11447"/>
              <a:gd name="connsiteY3" fmla="*/ 5515 h 11041"/>
              <a:gd name="connsiteX4" fmla="*/ 11273 w 11447"/>
              <a:gd name="connsiteY4" fmla="*/ 11041 h 11041"/>
              <a:gd name="connsiteX5" fmla="*/ 1953 w 11447"/>
              <a:gd name="connsiteY5" fmla="*/ 10957 h 11041"/>
              <a:gd name="connsiteX6" fmla="*/ 286 w 11447"/>
              <a:gd name="connsiteY6" fmla="*/ 5957 h 11041"/>
              <a:gd name="connsiteX7" fmla="*/ 578 w 11447"/>
              <a:gd name="connsiteY7" fmla="*/ 0 h 11041"/>
              <a:gd name="connsiteX0" fmla="*/ 578 w 11500"/>
              <a:gd name="connsiteY0" fmla="*/ 0 h 11041"/>
              <a:gd name="connsiteX1" fmla="*/ 10561 w 11500"/>
              <a:gd name="connsiteY1" fmla="*/ 44 h 11041"/>
              <a:gd name="connsiteX2" fmla="*/ 10990 w 11500"/>
              <a:gd name="connsiteY2" fmla="*/ 487 h 11041"/>
              <a:gd name="connsiteX3" fmla="*/ 9106 w 11500"/>
              <a:gd name="connsiteY3" fmla="*/ 5515 h 11041"/>
              <a:gd name="connsiteX4" fmla="*/ 11273 w 11500"/>
              <a:gd name="connsiteY4" fmla="*/ 11041 h 11041"/>
              <a:gd name="connsiteX5" fmla="*/ 1953 w 11500"/>
              <a:gd name="connsiteY5" fmla="*/ 10957 h 11041"/>
              <a:gd name="connsiteX6" fmla="*/ 286 w 11500"/>
              <a:gd name="connsiteY6" fmla="*/ 5957 h 11041"/>
              <a:gd name="connsiteX7" fmla="*/ 578 w 11500"/>
              <a:gd name="connsiteY7" fmla="*/ 0 h 11041"/>
              <a:gd name="connsiteX0" fmla="*/ 578 w 11649"/>
              <a:gd name="connsiteY0" fmla="*/ 143 h 11184"/>
              <a:gd name="connsiteX1" fmla="*/ 10561 w 11649"/>
              <a:gd name="connsiteY1" fmla="*/ 187 h 11184"/>
              <a:gd name="connsiteX2" fmla="*/ 11315 w 11649"/>
              <a:gd name="connsiteY2" fmla="*/ 416 h 11184"/>
              <a:gd name="connsiteX3" fmla="*/ 9106 w 11649"/>
              <a:gd name="connsiteY3" fmla="*/ 5658 h 11184"/>
              <a:gd name="connsiteX4" fmla="*/ 11273 w 11649"/>
              <a:gd name="connsiteY4" fmla="*/ 11184 h 11184"/>
              <a:gd name="connsiteX5" fmla="*/ 1953 w 11649"/>
              <a:gd name="connsiteY5" fmla="*/ 11100 h 11184"/>
              <a:gd name="connsiteX6" fmla="*/ 286 w 11649"/>
              <a:gd name="connsiteY6" fmla="*/ 6100 h 11184"/>
              <a:gd name="connsiteX7" fmla="*/ 578 w 11649"/>
              <a:gd name="connsiteY7" fmla="*/ 143 h 11184"/>
              <a:gd name="connsiteX0" fmla="*/ 578 w 11649"/>
              <a:gd name="connsiteY0" fmla="*/ 143 h 11184"/>
              <a:gd name="connsiteX1" fmla="*/ 10561 w 11649"/>
              <a:gd name="connsiteY1" fmla="*/ 187 h 11184"/>
              <a:gd name="connsiteX2" fmla="*/ 11315 w 11649"/>
              <a:gd name="connsiteY2" fmla="*/ 416 h 11184"/>
              <a:gd name="connsiteX3" fmla="*/ 8969 w 11649"/>
              <a:gd name="connsiteY3" fmla="*/ 5929 h 11184"/>
              <a:gd name="connsiteX4" fmla="*/ 11273 w 11649"/>
              <a:gd name="connsiteY4" fmla="*/ 11184 h 11184"/>
              <a:gd name="connsiteX5" fmla="*/ 1953 w 11649"/>
              <a:gd name="connsiteY5" fmla="*/ 11100 h 11184"/>
              <a:gd name="connsiteX6" fmla="*/ 286 w 11649"/>
              <a:gd name="connsiteY6" fmla="*/ 6100 h 11184"/>
              <a:gd name="connsiteX7" fmla="*/ 578 w 11649"/>
              <a:gd name="connsiteY7" fmla="*/ 143 h 11184"/>
              <a:gd name="connsiteX0" fmla="*/ 578 w 11649"/>
              <a:gd name="connsiteY0" fmla="*/ 143 h 11184"/>
              <a:gd name="connsiteX1" fmla="*/ 10561 w 11649"/>
              <a:gd name="connsiteY1" fmla="*/ 187 h 11184"/>
              <a:gd name="connsiteX2" fmla="*/ 11315 w 11649"/>
              <a:gd name="connsiteY2" fmla="*/ 416 h 11184"/>
              <a:gd name="connsiteX3" fmla="*/ 9057 w 11649"/>
              <a:gd name="connsiteY3" fmla="*/ 5943 h 11184"/>
              <a:gd name="connsiteX4" fmla="*/ 11273 w 11649"/>
              <a:gd name="connsiteY4" fmla="*/ 11184 h 11184"/>
              <a:gd name="connsiteX5" fmla="*/ 1953 w 11649"/>
              <a:gd name="connsiteY5" fmla="*/ 11100 h 11184"/>
              <a:gd name="connsiteX6" fmla="*/ 286 w 11649"/>
              <a:gd name="connsiteY6" fmla="*/ 6100 h 11184"/>
              <a:gd name="connsiteX7" fmla="*/ 578 w 11649"/>
              <a:gd name="connsiteY7" fmla="*/ 143 h 11184"/>
              <a:gd name="connsiteX0" fmla="*/ 578 w 11649"/>
              <a:gd name="connsiteY0" fmla="*/ 143 h 11384"/>
              <a:gd name="connsiteX1" fmla="*/ 10561 w 11649"/>
              <a:gd name="connsiteY1" fmla="*/ 187 h 11384"/>
              <a:gd name="connsiteX2" fmla="*/ 11315 w 11649"/>
              <a:gd name="connsiteY2" fmla="*/ 416 h 11384"/>
              <a:gd name="connsiteX3" fmla="*/ 9057 w 11649"/>
              <a:gd name="connsiteY3" fmla="*/ 5943 h 11384"/>
              <a:gd name="connsiteX4" fmla="*/ 11335 w 11649"/>
              <a:gd name="connsiteY4" fmla="*/ 11384 h 11384"/>
              <a:gd name="connsiteX5" fmla="*/ 1953 w 11649"/>
              <a:gd name="connsiteY5" fmla="*/ 11100 h 11384"/>
              <a:gd name="connsiteX6" fmla="*/ 286 w 11649"/>
              <a:gd name="connsiteY6" fmla="*/ 6100 h 11384"/>
              <a:gd name="connsiteX7" fmla="*/ 578 w 11649"/>
              <a:gd name="connsiteY7" fmla="*/ 143 h 11384"/>
              <a:gd name="connsiteX0" fmla="*/ 508 w 11579"/>
              <a:gd name="connsiteY0" fmla="*/ 143 h 11428"/>
              <a:gd name="connsiteX1" fmla="*/ 10491 w 11579"/>
              <a:gd name="connsiteY1" fmla="*/ 187 h 11428"/>
              <a:gd name="connsiteX2" fmla="*/ 11245 w 11579"/>
              <a:gd name="connsiteY2" fmla="*/ 416 h 11428"/>
              <a:gd name="connsiteX3" fmla="*/ 8987 w 11579"/>
              <a:gd name="connsiteY3" fmla="*/ 5943 h 11428"/>
              <a:gd name="connsiteX4" fmla="*/ 11265 w 11579"/>
              <a:gd name="connsiteY4" fmla="*/ 11384 h 11428"/>
              <a:gd name="connsiteX5" fmla="*/ 620 w 11579"/>
              <a:gd name="connsiteY5" fmla="*/ 11428 h 11428"/>
              <a:gd name="connsiteX6" fmla="*/ 216 w 11579"/>
              <a:gd name="connsiteY6" fmla="*/ 6100 h 11428"/>
              <a:gd name="connsiteX7" fmla="*/ 508 w 11579"/>
              <a:gd name="connsiteY7" fmla="*/ 143 h 11428"/>
              <a:gd name="connsiteX0" fmla="*/ 508 w 11579"/>
              <a:gd name="connsiteY0" fmla="*/ 143 h 11428"/>
              <a:gd name="connsiteX1" fmla="*/ 10491 w 11579"/>
              <a:gd name="connsiteY1" fmla="*/ 187 h 11428"/>
              <a:gd name="connsiteX2" fmla="*/ 11245 w 11579"/>
              <a:gd name="connsiteY2" fmla="*/ 416 h 11428"/>
              <a:gd name="connsiteX3" fmla="*/ 9137 w 11579"/>
              <a:gd name="connsiteY3" fmla="*/ 6014 h 11428"/>
              <a:gd name="connsiteX4" fmla="*/ 11265 w 11579"/>
              <a:gd name="connsiteY4" fmla="*/ 11384 h 11428"/>
              <a:gd name="connsiteX5" fmla="*/ 620 w 11579"/>
              <a:gd name="connsiteY5" fmla="*/ 11428 h 11428"/>
              <a:gd name="connsiteX6" fmla="*/ 216 w 11579"/>
              <a:gd name="connsiteY6" fmla="*/ 6100 h 11428"/>
              <a:gd name="connsiteX7" fmla="*/ 508 w 11579"/>
              <a:gd name="connsiteY7" fmla="*/ 143 h 11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579" h="11428">
                <a:moveTo>
                  <a:pt x="508" y="143"/>
                </a:moveTo>
                <a:lnTo>
                  <a:pt x="10491" y="187"/>
                </a:lnTo>
                <a:cubicBezTo>
                  <a:pt x="12143" y="408"/>
                  <a:pt x="11488" y="-496"/>
                  <a:pt x="11245" y="416"/>
                </a:cubicBezTo>
                <a:cubicBezTo>
                  <a:pt x="10889" y="1271"/>
                  <a:pt x="9134" y="4186"/>
                  <a:pt x="9137" y="6014"/>
                </a:cubicBezTo>
                <a:cubicBezTo>
                  <a:pt x="9140" y="7842"/>
                  <a:pt x="12186" y="11384"/>
                  <a:pt x="11265" y="11384"/>
                </a:cubicBezTo>
                <a:lnTo>
                  <a:pt x="620" y="11428"/>
                </a:lnTo>
                <a:cubicBezTo>
                  <a:pt x="-301" y="11428"/>
                  <a:pt x="235" y="7981"/>
                  <a:pt x="216" y="6100"/>
                </a:cubicBezTo>
                <a:cubicBezTo>
                  <a:pt x="197" y="4219"/>
                  <a:pt x="-413" y="143"/>
                  <a:pt x="508" y="143"/>
                </a:cubicBezTo>
                <a:close/>
              </a:path>
            </a:pathLst>
          </a:custGeom>
          <a:solidFill>
            <a:srgbClr val="23689B"/>
          </a:solidFill>
          <a:ln>
            <a:solidFill>
              <a:srgbClr val="23689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5EB6E646-5E63-0571-1ABD-83FE5E53B878}"/>
              </a:ext>
            </a:extLst>
          </p:cNvPr>
          <p:cNvSpPr txBox="1"/>
          <p:nvPr/>
        </p:nvSpPr>
        <p:spPr>
          <a:xfrm>
            <a:off x="6923503" y="593313"/>
            <a:ext cx="5181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b="1" i="0" u="none" strike="noStrik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MONITORAGGIO DELL’AMBIENTE MARINO</a:t>
            </a:r>
            <a:endParaRPr lang="it-IT" sz="2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Ultra Bold Condensed" panose="020B0A06020104020203" pitchFamily="34" charset="0"/>
            </a:endParaRPr>
          </a:p>
        </p:txBody>
      </p:sp>
      <p:grpSp>
        <p:nvGrpSpPr>
          <p:cNvPr id="17" name="Gruppo 16">
            <a:extLst>
              <a:ext uri="{FF2B5EF4-FFF2-40B4-BE49-F238E27FC236}">
                <a16:creationId xmlns:a16="http://schemas.microsoft.com/office/drawing/2014/main" id="{D184BE20-1522-745A-F977-48AB89660E82}"/>
              </a:ext>
            </a:extLst>
          </p:cNvPr>
          <p:cNvGrpSpPr/>
          <p:nvPr/>
        </p:nvGrpSpPr>
        <p:grpSpPr>
          <a:xfrm>
            <a:off x="241879" y="523458"/>
            <a:ext cx="5165804" cy="5587249"/>
            <a:chOff x="25155" y="329457"/>
            <a:chExt cx="5618806" cy="6060060"/>
          </a:xfrm>
        </p:grpSpPr>
        <p:pic>
          <p:nvPicPr>
            <p:cNvPr id="18" name="Immagine 17">
              <a:extLst>
                <a:ext uri="{FF2B5EF4-FFF2-40B4-BE49-F238E27FC236}">
                  <a16:creationId xmlns:a16="http://schemas.microsoft.com/office/drawing/2014/main" id="{1843084C-8D94-770D-B6D1-322576FBB5F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55" y="329457"/>
              <a:ext cx="5618806" cy="6060060"/>
            </a:xfrm>
            <a:prstGeom prst="rect">
              <a:avLst/>
            </a:prstGeom>
          </p:spPr>
        </p:pic>
        <p:sp>
          <p:nvSpPr>
            <p:cNvPr id="19" name="Ovale 18">
              <a:extLst>
                <a:ext uri="{FF2B5EF4-FFF2-40B4-BE49-F238E27FC236}">
                  <a16:creationId xmlns:a16="http://schemas.microsoft.com/office/drawing/2014/main" id="{EE81D2FD-EA3D-121D-867B-FF0181E33E56}"/>
                </a:ext>
              </a:extLst>
            </p:cNvPr>
            <p:cNvSpPr/>
            <p:nvPr/>
          </p:nvSpPr>
          <p:spPr>
            <a:xfrm>
              <a:off x="322730" y="591671"/>
              <a:ext cx="5189661" cy="553669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pic>
        <p:nvPicPr>
          <p:cNvPr id="22" name="Immagine 21">
            <a:extLst>
              <a:ext uri="{FF2B5EF4-FFF2-40B4-BE49-F238E27FC236}">
                <a16:creationId xmlns:a16="http://schemas.microsoft.com/office/drawing/2014/main" id="{C00BDF3E-369A-5C2F-3D92-9A957847D60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00" t="1818" r="52509"/>
          <a:stretch/>
        </p:blipFill>
        <p:spPr>
          <a:xfrm>
            <a:off x="5249073" y="1298842"/>
            <a:ext cx="965701" cy="1066883"/>
          </a:xfrm>
          <a:prstGeom prst="rect">
            <a:avLst/>
          </a:prstGeom>
        </p:spPr>
      </p:pic>
      <p:pic>
        <p:nvPicPr>
          <p:cNvPr id="24" name="Picture 2" descr="Unibas: uno spazio per gli studenti ⋆ Comincenter">
            <a:extLst>
              <a:ext uri="{FF2B5EF4-FFF2-40B4-BE49-F238E27FC236}">
                <a16:creationId xmlns:a16="http://schemas.microsoft.com/office/drawing/2014/main" id="{1ED487FC-5D9F-B2F3-8449-BB969F652D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97" y="35083"/>
            <a:ext cx="868038" cy="882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92E765DE-5AE3-23B9-39C3-037EC9246975}"/>
              </a:ext>
            </a:extLst>
          </p:cNvPr>
          <p:cNvSpPr txBox="1"/>
          <p:nvPr/>
        </p:nvSpPr>
        <p:spPr>
          <a:xfrm>
            <a:off x="7345944" y="2154553"/>
            <a:ext cx="446434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tx1"/>
              </a:buClr>
            </a:pPr>
            <a:r>
              <a:rPr lang="it-IT" sz="1800" b="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Il servizio di monitoraggio dell'ambiente marino di </a:t>
            </a:r>
            <a:r>
              <a:rPr lang="it-IT" sz="1800" b="0" i="0" dirty="0" err="1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Copernicus</a:t>
            </a:r>
            <a:r>
              <a:rPr lang="it-IT" sz="1800" b="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 (</a:t>
            </a:r>
            <a:r>
              <a:rPr lang="it-IT" sz="1800" b="1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CMEMS</a:t>
            </a:r>
            <a:r>
              <a:rPr lang="it-IT" sz="1800" b="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) fornisce informazioni di riferimento periodiche e sistematiche sullo:</a:t>
            </a:r>
          </a:p>
          <a:p>
            <a:pPr>
              <a:buClr>
                <a:schemeClr val="tx1"/>
              </a:buClr>
            </a:pPr>
            <a:endParaRPr lang="it-IT" sz="1800" b="0" i="0" dirty="0">
              <a:solidFill>
                <a:schemeClr val="tx1"/>
              </a:solidFill>
              <a:effectLst/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800" b="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stato fisico e biogeochimico;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800" b="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sulla variabilità e sulle dinamiche degli ecosistemi oceanici e marini per tutti gli oceani del mondo e i mari della regione europea.</a:t>
            </a:r>
            <a:endParaRPr lang="it-IT" sz="1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62411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15D0F5-8E67-DB49-0537-EC310E3231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ottotitolo 20">
            <a:extLst>
              <a:ext uri="{FF2B5EF4-FFF2-40B4-BE49-F238E27FC236}">
                <a16:creationId xmlns:a16="http://schemas.microsoft.com/office/drawing/2014/main" id="{D1221476-002A-B242-38AD-561A7DF6E42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20" name="Titolo 19">
            <a:extLst>
              <a:ext uri="{FF2B5EF4-FFF2-40B4-BE49-F238E27FC236}">
                <a16:creationId xmlns:a16="http://schemas.microsoft.com/office/drawing/2014/main" id="{9FDA9333-4B50-2D19-258D-0F27BADF2C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10" name="Ovale 9">
            <a:extLst>
              <a:ext uri="{FF2B5EF4-FFF2-40B4-BE49-F238E27FC236}">
                <a16:creationId xmlns:a16="http://schemas.microsoft.com/office/drawing/2014/main" id="{B55F6CF0-A9D4-E112-B15D-BD16C5FDDB04}"/>
              </a:ext>
            </a:extLst>
          </p:cNvPr>
          <p:cNvSpPr/>
          <p:nvPr/>
        </p:nvSpPr>
        <p:spPr>
          <a:xfrm>
            <a:off x="5223529" y="1349110"/>
            <a:ext cx="1087251" cy="983986"/>
          </a:xfrm>
          <a:prstGeom prst="ellipse">
            <a:avLst/>
          </a:prstGeom>
          <a:solidFill>
            <a:srgbClr val="23689B"/>
          </a:solidFill>
          <a:ln>
            <a:solidFill>
              <a:srgbClr val="23689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Ovale 11">
            <a:extLst>
              <a:ext uri="{FF2B5EF4-FFF2-40B4-BE49-F238E27FC236}">
                <a16:creationId xmlns:a16="http://schemas.microsoft.com/office/drawing/2014/main" id="{B85B31DD-0110-44A1-D5A5-1F221055C8C3}"/>
              </a:ext>
            </a:extLst>
          </p:cNvPr>
          <p:cNvSpPr/>
          <p:nvPr/>
        </p:nvSpPr>
        <p:spPr>
          <a:xfrm>
            <a:off x="5552374" y="4661563"/>
            <a:ext cx="1087251" cy="983986"/>
          </a:xfrm>
          <a:prstGeom prst="ellipse">
            <a:avLst/>
          </a:prstGeom>
          <a:solidFill>
            <a:srgbClr val="5A8383"/>
          </a:solidFill>
          <a:ln>
            <a:solidFill>
              <a:srgbClr val="5A838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Ovale 13">
            <a:extLst>
              <a:ext uri="{FF2B5EF4-FFF2-40B4-BE49-F238E27FC236}">
                <a16:creationId xmlns:a16="http://schemas.microsoft.com/office/drawing/2014/main" id="{4CD47E73-F251-05BA-67BE-0ED0954B7E17}"/>
              </a:ext>
            </a:extLst>
          </p:cNvPr>
          <p:cNvSpPr/>
          <p:nvPr/>
        </p:nvSpPr>
        <p:spPr>
          <a:xfrm>
            <a:off x="5890449" y="3550204"/>
            <a:ext cx="1087251" cy="983986"/>
          </a:xfrm>
          <a:prstGeom prst="ellipse">
            <a:avLst/>
          </a:prstGeom>
          <a:solidFill>
            <a:srgbClr val="21A6C5"/>
          </a:solidFill>
          <a:ln>
            <a:solidFill>
              <a:srgbClr val="21A6C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9DFB36A6-799B-7A89-94B9-414C53F28A8C}"/>
              </a:ext>
            </a:extLst>
          </p:cNvPr>
          <p:cNvSpPr/>
          <p:nvPr/>
        </p:nvSpPr>
        <p:spPr>
          <a:xfrm>
            <a:off x="4891032" y="5697096"/>
            <a:ext cx="1087251" cy="983986"/>
          </a:xfrm>
          <a:prstGeom prst="ellipse">
            <a:avLst/>
          </a:prstGeom>
          <a:solidFill>
            <a:srgbClr val="F39728"/>
          </a:solidFill>
          <a:ln>
            <a:solidFill>
              <a:srgbClr val="F3972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D5A10CA2-7657-40A2-1771-4E0070501CE0}"/>
              </a:ext>
            </a:extLst>
          </p:cNvPr>
          <p:cNvSpPr/>
          <p:nvPr/>
        </p:nvSpPr>
        <p:spPr>
          <a:xfrm>
            <a:off x="4575048" y="365124"/>
            <a:ext cx="1087251" cy="983986"/>
          </a:xfrm>
          <a:prstGeom prst="ellipse">
            <a:avLst/>
          </a:prstGeom>
          <a:solidFill>
            <a:srgbClr val="931C31"/>
          </a:solidFill>
          <a:ln>
            <a:solidFill>
              <a:srgbClr val="931C3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Ovale 10">
            <a:extLst>
              <a:ext uri="{FF2B5EF4-FFF2-40B4-BE49-F238E27FC236}">
                <a16:creationId xmlns:a16="http://schemas.microsoft.com/office/drawing/2014/main" id="{E2FF0A07-9B22-8363-AEBF-E517B7E0C31D}"/>
              </a:ext>
            </a:extLst>
          </p:cNvPr>
          <p:cNvSpPr/>
          <p:nvPr/>
        </p:nvSpPr>
        <p:spPr>
          <a:xfrm>
            <a:off x="5223528" y="1311341"/>
            <a:ext cx="1087251" cy="1059525"/>
          </a:xfrm>
          <a:prstGeom prst="ellipse">
            <a:avLst/>
          </a:prstGeom>
          <a:solidFill>
            <a:srgbClr val="23689B"/>
          </a:solidFill>
          <a:ln>
            <a:solidFill>
              <a:srgbClr val="23689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Dati memorizzati 8">
            <a:extLst>
              <a:ext uri="{FF2B5EF4-FFF2-40B4-BE49-F238E27FC236}">
                <a16:creationId xmlns:a16="http://schemas.microsoft.com/office/drawing/2014/main" id="{A166336A-9C8A-D5CF-2FA4-177AEFD7C4B4}"/>
              </a:ext>
            </a:extLst>
          </p:cNvPr>
          <p:cNvSpPr/>
          <p:nvPr/>
        </p:nvSpPr>
        <p:spPr>
          <a:xfrm rot="10800000">
            <a:off x="4810481" y="-85367"/>
            <a:ext cx="8555827" cy="7395949"/>
          </a:xfrm>
          <a:custGeom>
            <a:avLst/>
            <a:gdLst>
              <a:gd name="connsiteX0" fmla="*/ 1667 w 10000"/>
              <a:gd name="connsiteY0" fmla="*/ 0 h 10000"/>
              <a:gd name="connsiteX1" fmla="*/ 10000 w 10000"/>
              <a:gd name="connsiteY1" fmla="*/ 0 h 10000"/>
              <a:gd name="connsiteX2" fmla="*/ 8333 w 10000"/>
              <a:gd name="connsiteY2" fmla="*/ 5000 h 10000"/>
              <a:gd name="connsiteX3" fmla="*/ 10000 w 10000"/>
              <a:gd name="connsiteY3" fmla="*/ 10000 h 10000"/>
              <a:gd name="connsiteX4" fmla="*/ 1667 w 10000"/>
              <a:gd name="connsiteY4" fmla="*/ 10000 h 10000"/>
              <a:gd name="connsiteX5" fmla="*/ 0 w 10000"/>
              <a:gd name="connsiteY5" fmla="*/ 5000 h 10000"/>
              <a:gd name="connsiteX6" fmla="*/ 1667 w 10000"/>
              <a:gd name="connsiteY6" fmla="*/ 0 h 10000"/>
              <a:gd name="connsiteX0" fmla="*/ 1667 w 10091"/>
              <a:gd name="connsiteY0" fmla="*/ 0 h 10000"/>
              <a:gd name="connsiteX1" fmla="*/ 10000 w 10091"/>
              <a:gd name="connsiteY1" fmla="*/ 0 h 10000"/>
              <a:gd name="connsiteX2" fmla="*/ 4596 w 10091"/>
              <a:gd name="connsiteY2" fmla="*/ 8844 h 10000"/>
              <a:gd name="connsiteX3" fmla="*/ 10000 w 10091"/>
              <a:gd name="connsiteY3" fmla="*/ 10000 h 10000"/>
              <a:gd name="connsiteX4" fmla="*/ 1667 w 10091"/>
              <a:gd name="connsiteY4" fmla="*/ 10000 h 10000"/>
              <a:gd name="connsiteX5" fmla="*/ 0 w 10091"/>
              <a:gd name="connsiteY5" fmla="*/ 5000 h 10000"/>
              <a:gd name="connsiteX6" fmla="*/ 1667 w 10091"/>
              <a:gd name="connsiteY6" fmla="*/ 0 h 10000"/>
              <a:gd name="connsiteX0" fmla="*/ 1667 w 10150"/>
              <a:gd name="connsiteY0" fmla="*/ 0 h 10000"/>
              <a:gd name="connsiteX1" fmla="*/ 10000 w 10150"/>
              <a:gd name="connsiteY1" fmla="*/ 0 h 10000"/>
              <a:gd name="connsiteX2" fmla="*/ 7308 w 10150"/>
              <a:gd name="connsiteY2" fmla="*/ 4897 h 10000"/>
              <a:gd name="connsiteX3" fmla="*/ 10000 w 10150"/>
              <a:gd name="connsiteY3" fmla="*/ 10000 h 10000"/>
              <a:gd name="connsiteX4" fmla="*/ 1667 w 10150"/>
              <a:gd name="connsiteY4" fmla="*/ 10000 h 10000"/>
              <a:gd name="connsiteX5" fmla="*/ 0 w 10150"/>
              <a:gd name="connsiteY5" fmla="*/ 5000 h 10000"/>
              <a:gd name="connsiteX6" fmla="*/ 1667 w 10150"/>
              <a:gd name="connsiteY6" fmla="*/ 0 h 10000"/>
              <a:gd name="connsiteX0" fmla="*/ 1667 w 10150"/>
              <a:gd name="connsiteY0" fmla="*/ 869 h 10869"/>
              <a:gd name="connsiteX1" fmla="*/ 10000 w 10150"/>
              <a:gd name="connsiteY1" fmla="*/ 0 h 10869"/>
              <a:gd name="connsiteX2" fmla="*/ 7308 w 10150"/>
              <a:gd name="connsiteY2" fmla="*/ 5766 h 10869"/>
              <a:gd name="connsiteX3" fmla="*/ 10000 w 10150"/>
              <a:gd name="connsiteY3" fmla="*/ 10869 h 10869"/>
              <a:gd name="connsiteX4" fmla="*/ 1667 w 10150"/>
              <a:gd name="connsiteY4" fmla="*/ 10869 h 10869"/>
              <a:gd name="connsiteX5" fmla="*/ 0 w 10150"/>
              <a:gd name="connsiteY5" fmla="*/ 5869 h 10869"/>
              <a:gd name="connsiteX6" fmla="*/ 1667 w 10150"/>
              <a:gd name="connsiteY6" fmla="*/ 869 h 10869"/>
              <a:gd name="connsiteX0" fmla="*/ 578 w 10436"/>
              <a:gd name="connsiteY0" fmla="*/ 0 h 10957"/>
              <a:gd name="connsiteX1" fmla="*/ 10286 w 10436"/>
              <a:gd name="connsiteY1" fmla="*/ 88 h 10957"/>
              <a:gd name="connsiteX2" fmla="*/ 7594 w 10436"/>
              <a:gd name="connsiteY2" fmla="*/ 5854 h 10957"/>
              <a:gd name="connsiteX3" fmla="*/ 10286 w 10436"/>
              <a:gd name="connsiteY3" fmla="*/ 10957 h 10957"/>
              <a:gd name="connsiteX4" fmla="*/ 1953 w 10436"/>
              <a:gd name="connsiteY4" fmla="*/ 10957 h 10957"/>
              <a:gd name="connsiteX5" fmla="*/ 286 w 10436"/>
              <a:gd name="connsiteY5" fmla="*/ 5957 h 10957"/>
              <a:gd name="connsiteX6" fmla="*/ 578 w 10436"/>
              <a:gd name="connsiteY6" fmla="*/ 0 h 10957"/>
              <a:gd name="connsiteX0" fmla="*/ 578 w 10519"/>
              <a:gd name="connsiteY0" fmla="*/ 0 h 10957"/>
              <a:gd name="connsiteX1" fmla="*/ 10286 w 10519"/>
              <a:gd name="connsiteY1" fmla="*/ 88 h 10957"/>
              <a:gd name="connsiteX2" fmla="*/ 9106 w 10519"/>
              <a:gd name="connsiteY2" fmla="*/ 5515 h 10957"/>
              <a:gd name="connsiteX3" fmla="*/ 10286 w 10519"/>
              <a:gd name="connsiteY3" fmla="*/ 10957 h 10957"/>
              <a:gd name="connsiteX4" fmla="*/ 1953 w 10519"/>
              <a:gd name="connsiteY4" fmla="*/ 10957 h 10957"/>
              <a:gd name="connsiteX5" fmla="*/ 286 w 10519"/>
              <a:gd name="connsiteY5" fmla="*/ 5957 h 10957"/>
              <a:gd name="connsiteX6" fmla="*/ 578 w 10519"/>
              <a:gd name="connsiteY6" fmla="*/ 0 h 10957"/>
              <a:gd name="connsiteX0" fmla="*/ 578 w 10776"/>
              <a:gd name="connsiteY0" fmla="*/ 0 h 10957"/>
              <a:gd name="connsiteX1" fmla="*/ 10561 w 10776"/>
              <a:gd name="connsiteY1" fmla="*/ 44 h 10957"/>
              <a:gd name="connsiteX2" fmla="*/ 9106 w 10776"/>
              <a:gd name="connsiteY2" fmla="*/ 5515 h 10957"/>
              <a:gd name="connsiteX3" fmla="*/ 10286 w 10776"/>
              <a:gd name="connsiteY3" fmla="*/ 10957 h 10957"/>
              <a:gd name="connsiteX4" fmla="*/ 1953 w 10776"/>
              <a:gd name="connsiteY4" fmla="*/ 10957 h 10957"/>
              <a:gd name="connsiteX5" fmla="*/ 286 w 10776"/>
              <a:gd name="connsiteY5" fmla="*/ 5957 h 10957"/>
              <a:gd name="connsiteX6" fmla="*/ 578 w 10776"/>
              <a:gd name="connsiteY6" fmla="*/ 0 h 10957"/>
              <a:gd name="connsiteX0" fmla="*/ 578 w 10785"/>
              <a:gd name="connsiteY0" fmla="*/ 0 h 10957"/>
              <a:gd name="connsiteX1" fmla="*/ 10561 w 10785"/>
              <a:gd name="connsiteY1" fmla="*/ 44 h 10957"/>
              <a:gd name="connsiteX2" fmla="*/ 9106 w 10785"/>
              <a:gd name="connsiteY2" fmla="*/ 5515 h 10957"/>
              <a:gd name="connsiteX3" fmla="*/ 9523 w 10785"/>
              <a:gd name="connsiteY3" fmla="*/ 10839 h 10957"/>
              <a:gd name="connsiteX4" fmla="*/ 1953 w 10785"/>
              <a:gd name="connsiteY4" fmla="*/ 10957 h 10957"/>
              <a:gd name="connsiteX5" fmla="*/ 286 w 10785"/>
              <a:gd name="connsiteY5" fmla="*/ 5957 h 10957"/>
              <a:gd name="connsiteX6" fmla="*/ 578 w 10785"/>
              <a:gd name="connsiteY6" fmla="*/ 0 h 10957"/>
              <a:gd name="connsiteX0" fmla="*/ 578 w 11210"/>
              <a:gd name="connsiteY0" fmla="*/ 0 h 10957"/>
              <a:gd name="connsiteX1" fmla="*/ 10561 w 11210"/>
              <a:gd name="connsiteY1" fmla="*/ 44 h 10957"/>
              <a:gd name="connsiteX2" fmla="*/ 9106 w 11210"/>
              <a:gd name="connsiteY2" fmla="*/ 5515 h 10957"/>
              <a:gd name="connsiteX3" fmla="*/ 11023 w 11210"/>
              <a:gd name="connsiteY3" fmla="*/ 10927 h 10957"/>
              <a:gd name="connsiteX4" fmla="*/ 1953 w 11210"/>
              <a:gd name="connsiteY4" fmla="*/ 10957 h 10957"/>
              <a:gd name="connsiteX5" fmla="*/ 286 w 11210"/>
              <a:gd name="connsiteY5" fmla="*/ 5957 h 10957"/>
              <a:gd name="connsiteX6" fmla="*/ 578 w 11210"/>
              <a:gd name="connsiteY6" fmla="*/ 0 h 10957"/>
              <a:gd name="connsiteX0" fmla="*/ 578 w 11449"/>
              <a:gd name="connsiteY0" fmla="*/ 0 h 11041"/>
              <a:gd name="connsiteX1" fmla="*/ 10561 w 11449"/>
              <a:gd name="connsiteY1" fmla="*/ 44 h 11041"/>
              <a:gd name="connsiteX2" fmla="*/ 9106 w 11449"/>
              <a:gd name="connsiteY2" fmla="*/ 5515 h 11041"/>
              <a:gd name="connsiteX3" fmla="*/ 11273 w 11449"/>
              <a:gd name="connsiteY3" fmla="*/ 11041 h 11041"/>
              <a:gd name="connsiteX4" fmla="*/ 1953 w 11449"/>
              <a:gd name="connsiteY4" fmla="*/ 10957 h 11041"/>
              <a:gd name="connsiteX5" fmla="*/ 286 w 11449"/>
              <a:gd name="connsiteY5" fmla="*/ 5957 h 11041"/>
              <a:gd name="connsiteX6" fmla="*/ 578 w 11449"/>
              <a:gd name="connsiteY6" fmla="*/ 0 h 11041"/>
              <a:gd name="connsiteX0" fmla="*/ 578 w 11447"/>
              <a:gd name="connsiteY0" fmla="*/ 0 h 11041"/>
              <a:gd name="connsiteX1" fmla="*/ 10561 w 11447"/>
              <a:gd name="connsiteY1" fmla="*/ 44 h 11041"/>
              <a:gd name="connsiteX2" fmla="*/ 10815 w 11447"/>
              <a:gd name="connsiteY2" fmla="*/ 815 h 11041"/>
              <a:gd name="connsiteX3" fmla="*/ 9106 w 11447"/>
              <a:gd name="connsiteY3" fmla="*/ 5515 h 11041"/>
              <a:gd name="connsiteX4" fmla="*/ 11273 w 11447"/>
              <a:gd name="connsiteY4" fmla="*/ 11041 h 11041"/>
              <a:gd name="connsiteX5" fmla="*/ 1953 w 11447"/>
              <a:gd name="connsiteY5" fmla="*/ 10957 h 11041"/>
              <a:gd name="connsiteX6" fmla="*/ 286 w 11447"/>
              <a:gd name="connsiteY6" fmla="*/ 5957 h 11041"/>
              <a:gd name="connsiteX7" fmla="*/ 578 w 11447"/>
              <a:gd name="connsiteY7" fmla="*/ 0 h 11041"/>
              <a:gd name="connsiteX0" fmla="*/ 578 w 11447"/>
              <a:gd name="connsiteY0" fmla="*/ 0 h 11041"/>
              <a:gd name="connsiteX1" fmla="*/ 10561 w 11447"/>
              <a:gd name="connsiteY1" fmla="*/ 44 h 11041"/>
              <a:gd name="connsiteX2" fmla="*/ 10815 w 11447"/>
              <a:gd name="connsiteY2" fmla="*/ 815 h 11041"/>
              <a:gd name="connsiteX3" fmla="*/ 9106 w 11447"/>
              <a:gd name="connsiteY3" fmla="*/ 5515 h 11041"/>
              <a:gd name="connsiteX4" fmla="*/ 11273 w 11447"/>
              <a:gd name="connsiteY4" fmla="*/ 11041 h 11041"/>
              <a:gd name="connsiteX5" fmla="*/ 1953 w 11447"/>
              <a:gd name="connsiteY5" fmla="*/ 10957 h 11041"/>
              <a:gd name="connsiteX6" fmla="*/ 286 w 11447"/>
              <a:gd name="connsiteY6" fmla="*/ 5957 h 11041"/>
              <a:gd name="connsiteX7" fmla="*/ 578 w 11447"/>
              <a:gd name="connsiteY7" fmla="*/ 0 h 11041"/>
              <a:gd name="connsiteX0" fmla="*/ 578 w 11447"/>
              <a:gd name="connsiteY0" fmla="*/ 0 h 11041"/>
              <a:gd name="connsiteX1" fmla="*/ 10561 w 11447"/>
              <a:gd name="connsiteY1" fmla="*/ 44 h 11041"/>
              <a:gd name="connsiteX2" fmla="*/ 10815 w 11447"/>
              <a:gd name="connsiteY2" fmla="*/ 815 h 11041"/>
              <a:gd name="connsiteX3" fmla="*/ 9106 w 11447"/>
              <a:gd name="connsiteY3" fmla="*/ 5515 h 11041"/>
              <a:gd name="connsiteX4" fmla="*/ 11273 w 11447"/>
              <a:gd name="connsiteY4" fmla="*/ 11041 h 11041"/>
              <a:gd name="connsiteX5" fmla="*/ 1953 w 11447"/>
              <a:gd name="connsiteY5" fmla="*/ 10957 h 11041"/>
              <a:gd name="connsiteX6" fmla="*/ 286 w 11447"/>
              <a:gd name="connsiteY6" fmla="*/ 5957 h 11041"/>
              <a:gd name="connsiteX7" fmla="*/ 578 w 11447"/>
              <a:gd name="connsiteY7" fmla="*/ 0 h 11041"/>
              <a:gd name="connsiteX0" fmla="*/ 578 w 11500"/>
              <a:gd name="connsiteY0" fmla="*/ 0 h 11041"/>
              <a:gd name="connsiteX1" fmla="*/ 10561 w 11500"/>
              <a:gd name="connsiteY1" fmla="*/ 44 h 11041"/>
              <a:gd name="connsiteX2" fmla="*/ 10990 w 11500"/>
              <a:gd name="connsiteY2" fmla="*/ 487 h 11041"/>
              <a:gd name="connsiteX3" fmla="*/ 9106 w 11500"/>
              <a:gd name="connsiteY3" fmla="*/ 5515 h 11041"/>
              <a:gd name="connsiteX4" fmla="*/ 11273 w 11500"/>
              <a:gd name="connsiteY4" fmla="*/ 11041 h 11041"/>
              <a:gd name="connsiteX5" fmla="*/ 1953 w 11500"/>
              <a:gd name="connsiteY5" fmla="*/ 10957 h 11041"/>
              <a:gd name="connsiteX6" fmla="*/ 286 w 11500"/>
              <a:gd name="connsiteY6" fmla="*/ 5957 h 11041"/>
              <a:gd name="connsiteX7" fmla="*/ 578 w 11500"/>
              <a:gd name="connsiteY7" fmla="*/ 0 h 11041"/>
              <a:gd name="connsiteX0" fmla="*/ 578 w 11649"/>
              <a:gd name="connsiteY0" fmla="*/ 143 h 11184"/>
              <a:gd name="connsiteX1" fmla="*/ 10561 w 11649"/>
              <a:gd name="connsiteY1" fmla="*/ 187 h 11184"/>
              <a:gd name="connsiteX2" fmla="*/ 11315 w 11649"/>
              <a:gd name="connsiteY2" fmla="*/ 416 h 11184"/>
              <a:gd name="connsiteX3" fmla="*/ 9106 w 11649"/>
              <a:gd name="connsiteY3" fmla="*/ 5658 h 11184"/>
              <a:gd name="connsiteX4" fmla="*/ 11273 w 11649"/>
              <a:gd name="connsiteY4" fmla="*/ 11184 h 11184"/>
              <a:gd name="connsiteX5" fmla="*/ 1953 w 11649"/>
              <a:gd name="connsiteY5" fmla="*/ 11100 h 11184"/>
              <a:gd name="connsiteX6" fmla="*/ 286 w 11649"/>
              <a:gd name="connsiteY6" fmla="*/ 6100 h 11184"/>
              <a:gd name="connsiteX7" fmla="*/ 578 w 11649"/>
              <a:gd name="connsiteY7" fmla="*/ 143 h 11184"/>
              <a:gd name="connsiteX0" fmla="*/ 578 w 11649"/>
              <a:gd name="connsiteY0" fmla="*/ 143 h 11184"/>
              <a:gd name="connsiteX1" fmla="*/ 10561 w 11649"/>
              <a:gd name="connsiteY1" fmla="*/ 187 h 11184"/>
              <a:gd name="connsiteX2" fmla="*/ 11315 w 11649"/>
              <a:gd name="connsiteY2" fmla="*/ 416 h 11184"/>
              <a:gd name="connsiteX3" fmla="*/ 8969 w 11649"/>
              <a:gd name="connsiteY3" fmla="*/ 5929 h 11184"/>
              <a:gd name="connsiteX4" fmla="*/ 11273 w 11649"/>
              <a:gd name="connsiteY4" fmla="*/ 11184 h 11184"/>
              <a:gd name="connsiteX5" fmla="*/ 1953 w 11649"/>
              <a:gd name="connsiteY5" fmla="*/ 11100 h 11184"/>
              <a:gd name="connsiteX6" fmla="*/ 286 w 11649"/>
              <a:gd name="connsiteY6" fmla="*/ 6100 h 11184"/>
              <a:gd name="connsiteX7" fmla="*/ 578 w 11649"/>
              <a:gd name="connsiteY7" fmla="*/ 143 h 11184"/>
              <a:gd name="connsiteX0" fmla="*/ 578 w 11649"/>
              <a:gd name="connsiteY0" fmla="*/ 143 h 11184"/>
              <a:gd name="connsiteX1" fmla="*/ 10561 w 11649"/>
              <a:gd name="connsiteY1" fmla="*/ 187 h 11184"/>
              <a:gd name="connsiteX2" fmla="*/ 11315 w 11649"/>
              <a:gd name="connsiteY2" fmla="*/ 416 h 11184"/>
              <a:gd name="connsiteX3" fmla="*/ 9057 w 11649"/>
              <a:gd name="connsiteY3" fmla="*/ 5943 h 11184"/>
              <a:gd name="connsiteX4" fmla="*/ 11273 w 11649"/>
              <a:gd name="connsiteY4" fmla="*/ 11184 h 11184"/>
              <a:gd name="connsiteX5" fmla="*/ 1953 w 11649"/>
              <a:gd name="connsiteY5" fmla="*/ 11100 h 11184"/>
              <a:gd name="connsiteX6" fmla="*/ 286 w 11649"/>
              <a:gd name="connsiteY6" fmla="*/ 6100 h 11184"/>
              <a:gd name="connsiteX7" fmla="*/ 578 w 11649"/>
              <a:gd name="connsiteY7" fmla="*/ 143 h 11184"/>
              <a:gd name="connsiteX0" fmla="*/ 578 w 11649"/>
              <a:gd name="connsiteY0" fmla="*/ 143 h 11384"/>
              <a:gd name="connsiteX1" fmla="*/ 10561 w 11649"/>
              <a:gd name="connsiteY1" fmla="*/ 187 h 11384"/>
              <a:gd name="connsiteX2" fmla="*/ 11315 w 11649"/>
              <a:gd name="connsiteY2" fmla="*/ 416 h 11384"/>
              <a:gd name="connsiteX3" fmla="*/ 9057 w 11649"/>
              <a:gd name="connsiteY3" fmla="*/ 5943 h 11384"/>
              <a:gd name="connsiteX4" fmla="*/ 11335 w 11649"/>
              <a:gd name="connsiteY4" fmla="*/ 11384 h 11384"/>
              <a:gd name="connsiteX5" fmla="*/ 1953 w 11649"/>
              <a:gd name="connsiteY5" fmla="*/ 11100 h 11384"/>
              <a:gd name="connsiteX6" fmla="*/ 286 w 11649"/>
              <a:gd name="connsiteY6" fmla="*/ 6100 h 11384"/>
              <a:gd name="connsiteX7" fmla="*/ 578 w 11649"/>
              <a:gd name="connsiteY7" fmla="*/ 143 h 11384"/>
              <a:gd name="connsiteX0" fmla="*/ 508 w 11579"/>
              <a:gd name="connsiteY0" fmla="*/ 143 h 11428"/>
              <a:gd name="connsiteX1" fmla="*/ 10491 w 11579"/>
              <a:gd name="connsiteY1" fmla="*/ 187 h 11428"/>
              <a:gd name="connsiteX2" fmla="*/ 11245 w 11579"/>
              <a:gd name="connsiteY2" fmla="*/ 416 h 11428"/>
              <a:gd name="connsiteX3" fmla="*/ 8987 w 11579"/>
              <a:gd name="connsiteY3" fmla="*/ 5943 h 11428"/>
              <a:gd name="connsiteX4" fmla="*/ 11265 w 11579"/>
              <a:gd name="connsiteY4" fmla="*/ 11384 h 11428"/>
              <a:gd name="connsiteX5" fmla="*/ 620 w 11579"/>
              <a:gd name="connsiteY5" fmla="*/ 11428 h 11428"/>
              <a:gd name="connsiteX6" fmla="*/ 216 w 11579"/>
              <a:gd name="connsiteY6" fmla="*/ 6100 h 11428"/>
              <a:gd name="connsiteX7" fmla="*/ 508 w 11579"/>
              <a:gd name="connsiteY7" fmla="*/ 143 h 11428"/>
              <a:gd name="connsiteX0" fmla="*/ 508 w 11579"/>
              <a:gd name="connsiteY0" fmla="*/ 143 h 11428"/>
              <a:gd name="connsiteX1" fmla="*/ 10491 w 11579"/>
              <a:gd name="connsiteY1" fmla="*/ 187 h 11428"/>
              <a:gd name="connsiteX2" fmla="*/ 11245 w 11579"/>
              <a:gd name="connsiteY2" fmla="*/ 416 h 11428"/>
              <a:gd name="connsiteX3" fmla="*/ 9137 w 11579"/>
              <a:gd name="connsiteY3" fmla="*/ 6014 h 11428"/>
              <a:gd name="connsiteX4" fmla="*/ 11265 w 11579"/>
              <a:gd name="connsiteY4" fmla="*/ 11384 h 11428"/>
              <a:gd name="connsiteX5" fmla="*/ 620 w 11579"/>
              <a:gd name="connsiteY5" fmla="*/ 11428 h 11428"/>
              <a:gd name="connsiteX6" fmla="*/ 216 w 11579"/>
              <a:gd name="connsiteY6" fmla="*/ 6100 h 11428"/>
              <a:gd name="connsiteX7" fmla="*/ 508 w 11579"/>
              <a:gd name="connsiteY7" fmla="*/ 143 h 11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579" h="11428">
                <a:moveTo>
                  <a:pt x="508" y="143"/>
                </a:moveTo>
                <a:lnTo>
                  <a:pt x="10491" y="187"/>
                </a:lnTo>
                <a:cubicBezTo>
                  <a:pt x="12143" y="408"/>
                  <a:pt x="11488" y="-496"/>
                  <a:pt x="11245" y="416"/>
                </a:cubicBezTo>
                <a:cubicBezTo>
                  <a:pt x="10889" y="1271"/>
                  <a:pt x="9134" y="4186"/>
                  <a:pt x="9137" y="6014"/>
                </a:cubicBezTo>
                <a:cubicBezTo>
                  <a:pt x="9140" y="7842"/>
                  <a:pt x="12186" y="11384"/>
                  <a:pt x="11265" y="11384"/>
                </a:cubicBezTo>
                <a:lnTo>
                  <a:pt x="620" y="11428"/>
                </a:lnTo>
                <a:cubicBezTo>
                  <a:pt x="-301" y="11428"/>
                  <a:pt x="235" y="7981"/>
                  <a:pt x="216" y="6100"/>
                </a:cubicBezTo>
                <a:cubicBezTo>
                  <a:pt x="197" y="4219"/>
                  <a:pt x="-413" y="143"/>
                  <a:pt x="508" y="143"/>
                </a:cubicBezTo>
                <a:close/>
              </a:path>
            </a:pathLst>
          </a:custGeom>
          <a:solidFill>
            <a:srgbClr val="B1BE21"/>
          </a:solidFill>
          <a:ln>
            <a:solidFill>
              <a:srgbClr val="B1BE2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Ovale 12">
            <a:extLst>
              <a:ext uri="{FF2B5EF4-FFF2-40B4-BE49-F238E27FC236}">
                <a16:creationId xmlns:a16="http://schemas.microsoft.com/office/drawing/2014/main" id="{3A8BFE62-D609-DA93-1D31-6BF9C73AFB3F}"/>
              </a:ext>
            </a:extLst>
          </p:cNvPr>
          <p:cNvSpPr/>
          <p:nvPr/>
        </p:nvSpPr>
        <p:spPr>
          <a:xfrm>
            <a:off x="5767154" y="2375501"/>
            <a:ext cx="1087251" cy="983986"/>
          </a:xfrm>
          <a:prstGeom prst="ellipse">
            <a:avLst/>
          </a:prstGeom>
          <a:solidFill>
            <a:srgbClr val="B1BE21"/>
          </a:solidFill>
          <a:ln>
            <a:solidFill>
              <a:srgbClr val="B1BE2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765CC963-A085-4A9B-E11A-881AF4B64A2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00" t="-519" r="59904" b="48075"/>
          <a:stretch/>
        </p:blipFill>
        <p:spPr>
          <a:xfrm>
            <a:off x="5878772" y="2425235"/>
            <a:ext cx="864014" cy="891848"/>
          </a:xfrm>
          <a:prstGeom prst="rect">
            <a:avLst/>
          </a:prstGeom>
        </p:spPr>
      </p:pic>
      <p:grpSp>
        <p:nvGrpSpPr>
          <p:cNvPr id="17" name="Gruppo 16">
            <a:extLst>
              <a:ext uri="{FF2B5EF4-FFF2-40B4-BE49-F238E27FC236}">
                <a16:creationId xmlns:a16="http://schemas.microsoft.com/office/drawing/2014/main" id="{3E56E0B5-AB5B-CFFE-6AA0-64DEDCF96C98}"/>
              </a:ext>
            </a:extLst>
          </p:cNvPr>
          <p:cNvGrpSpPr/>
          <p:nvPr/>
        </p:nvGrpSpPr>
        <p:grpSpPr>
          <a:xfrm>
            <a:off x="241879" y="523458"/>
            <a:ext cx="5165804" cy="5587249"/>
            <a:chOff x="25155" y="329457"/>
            <a:chExt cx="5618806" cy="6060060"/>
          </a:xfrm>
        </p:grpSpPr>
        <p:pic>
          <p:nvPicPr>
            <p:cNvPr id="18" name="Immagine 17">
              <a:extLst>
                <a:ext uri="{FF2B5EF4-FFF2-40B4-BE49-F238E27FC236}">
                  <a16:creationId xmlns:a16="http://schemas.microsoft.com/office/drawing/2014/main" id="{3BE4A29D-BEF5-FF33-AF47-07309756DB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55" y="329457"/>
              <a:ext cx="5618806" cy="6060060"/>
            </a:xfrm>
            <a:prstGeom prst="rect">
              <a:avLst/>
            </a:prstGeom>
          </p:spPr>
        </p:pic>
        <p:sp>
          <p:nvSpPr>
            <p:cNvPr id="19" name="Ovale 18">
              <a:extLst>
                <a:ext uri="{FF2B5EF4-FFF2-40B4-BE49-F238E27FC236}">
                  <a16:creationId xmlns:a16="http://schemas.microsoft.com/office/drawing/2014/main" id="{AE610892-9990-0721-A433-1E67A998E4EC}"/>
                </a:ext>
              </a:extLst>
            </p:cNvPr>
            <p:cNvSpPr/>
            <p:nvPr/>
          </p:nvSpPr>
          <p:spPr>
            <a:xfrm>
              <a:off x="322730" y="591671"/>
              <a:ext cx="5189661" cy="553669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460B2E9C-5DB1-5AAD-3DDF-11F9B9F8FE6F}"/>
              </a:ext>
            </a:extLst>
          </p:cNvPr>
          <p:cNvSpPr txBox="1"/>
          <p:nvPr/>
        </p:nvSpPr>
        <p:spPr>
          <a:xfrm>
            <a:off x="6923503" y="593313"/>
            <a:ext cx="5181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b="1" i="0" u="none" strike="noStrik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MONITORAGGIO DEL TERRITORIO</a:t>
            </a:r>
            <a:endParaRPr lang="it-IT" sz="2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Ultra Bold Condensed" panose="020B0A06020104020203" pitchFamily="34" charset="0"/>
            </a:endParaRPr>
          </a:p>
        </p:txBody>
      </p:sp>
      <p:pic>
        <p:nvPicPr>
          <p:cNvPr id="3" name="Picture 2" descr="Unibas: uno spazio per gli studenti ⋆ Comincenter">
            <a:extLst>
              <a:ext uri="{FF2B5EF4-FFF2-40B4-BE49-F238E27FC236}">
                <a16:creationId xmlns:a16="http://schemas.microsoft.com/office/drawing/2014/main" id="{CE985E99-AA6A-4046-0EC3-557E40AC16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97" y="35083"/>
            <a:ext cx="868038" cy="882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72B2CB9A-2ECB-8A13-CB12-6A36AB7D59AC}"/>
              </a:ext>
            </a:extLst>
          </p:cNvPr>
          <p:cNvSpPr txBox="1"/>
          <p:nvPr/>
        </p:nvSpPr>
        <p:spPr>
          <a:xfrm>
            <a:off x="7585058" y="1954583"/>
            <a:ext cx="4174475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tx1"/>
              </a:buClr>
            </a:pPr>
            <a:r>
              <a:rPr lang="it-IT" sz="1800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Il servizio di monitoraggio del territorio di </a:t>
            </a:r>
            <a:r>
              <a:rPr lang="it-IT" sz="1800" b="0" i="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Copernicus</a:t>
            </a:r>
            <a:r>
              <a:rPr lang="it-IT" sz="1800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 (</a:t>
            </a:r>
            <a:r>
              <a:rPr lang="it-IT" sz="1800" b="1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CLMS</a:t>
            </a:r>
            <a:r>
              <a:rPr lang="it-IT" sz="1800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) fornisce:</a:t>
            </a:r>
          </a:p>
          <a:p>
            <a:pPr>
              <a:buClr>
                <a:schemeClr val="tx1"/>
              </a:buClr>
            </a:pPr>
            <a:endParaRPr lang="it-IT" sz="1800" b="0" i="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800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informazioni geografiche su copertura del suolo e relativi cambiamenti;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800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utilizzo del suolo;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800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stato della vegetazione;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800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ciclo dell'acqua ;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800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variabili energetiche della superficie terrestre a una vasta gamma di utenti in Europea e nel mondo nel settore delle applicazioni ambientali terrestri.</a:t>
            </a:r>
            <a:endParaRPr lang="it-IT" sz="1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7834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076F8B-D21C-8826-0816-843AD84427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vale 12">
            <a:extLst>
              <a:ext uri="{FF2B5EF4-FFF2-40B4-BE49-F238E27FC236}">
                <a16:creationId xmlns:a16="http://schemas.microsoft.com/office/drawing/2014/main" id="{B35DEBBA-4D9E-A760-83F8-BD4A9D8780ED}"/>
              </a:ext>
            </a:extLst>
          </p:cNvPr>
          <p:cNvSpPr/>
          <p:nvPr/>
        </p:nvSpPr>
        <p:spPr>
          <a:xfrm>
            <a:off x="5767154" y="2375501"/>
            <a:ext cx="1087251" cy="983986"/>
          </a:xfrm>
          <a:prstGeom prst="ellipse">
            <a:avLst/>
          </a:prstGeom>
          <a:solidFill>
            <a:srgbClr val="B1BE21"/>
          </a:solidFill>
          <a:ln>
            <a:solidFill>
              <a:srgbClr val="B1BE2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C30EC7C9-21F8-F213-9E80-FC2FE9356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ottotitolo 3">
            <a:extLst>
              <a:ext uri="{FF2B5EF4-FFF2-40B4-BE49-F238E27FC236}">
                <a16:creationId xmlns:a16="http://schemas.microsoft.com/office/drawing/2014/main" id="{569CC9B0-CFD5-5965-AAEA-758C3D771A4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10" name="Ovale 9">
            <a:extLst>
              <a:ext uri="{FF2B5EF4-FFF2-40B4-BE49-F238E27FC236}">
                <a16:creationId xmlns:a16="http://schemas.microsoft.com/office/drawing/2014/main" id="{B279F0E7-4CB1-FF3F-4160-E8CE343AE95F}"/>
              </a:ext>
            </a:extLst>
          </p:cNvPr>
          <p:cNvSpPr/>
          <p:nvPr/>
        </p:nvSpPr>
        <p:spPr>
          <a:xfrm>
            <a:off x="5223529" y="1349110"/>
            <a:ext cx="1087251" cy="983986"/>
          </a:xfrm>
          <a:prstGeom prst="ellipse">
            <a:avLst/>
          </a:prstGeom>
          <a:solidFill>
            <a:srgbClr val="23689B"/>
          </a:solidFill>
          <a:ln>
            <a:solidFill>
              <a:srgbClr val="23689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Ovale 11">
            <a:extLst>
              <a:ext uri="{FF2B5EF4-FFF2-40B4-BE49-F238E27FC236}">
                <a16:creationId xmlns:a16="http://schemas.microsoft.com/office/drawing/2014/main" id="{563BA78C-3116-E676-DABB-A4C9F7F24FB4}"/>
              </a:ext>
            </a:extLst>
          </p:cNvPr>
          <p:cNvSpPr/>
          <p:nvPr/>
        </p:nvSpPr>
        <p:spPr>
          <a:xfrm>
            <a:off x="5552374" y="4661563"/>
            <a:ext cx="1087251" cy="983986"/>
          </a:xfrm>
          <a:prstGeom prst="ellipse">
            <a:avLst/>
          </a:prstGeom>
          <a:solidFill>
            <a:srgbClr val="5A8383"/>
          </a:solidFill>
          <a:ln>
            <a:solidFill>
              <a:srgbClr val="5A838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Ovale 13">
            <a:extLst>
              <a:ext uri="{FF2B5EF4-FFF2-40B4-BE49-F238E27FC236}">
                <a16:creationId xmlns:a16="http://schemas.microsoft.com/office/drawing/2014/main" id="{D956CF5E-CEA8-C019-8407-76CA254DEA7D}"/>
              </a:ext>
            </a:extLst>
          </p:cNvPr>
          <p:cNvSpPr/>
          <p:nvPr/>
        </p:nvSpPr>
        <p:spPr>
          <a:xfrm>
            <a:off x="5890449" y="3550204"/>
            <a:ext cx="1087251" cy="983986"/>
          </a:xfrm>
          <a:prstGeom prst="ellipse">
            <a:avLst/>
          </a:prstGeom>
          <a:solidFill>
            <a:srgbClr val="21A6C5"/>
          </a:solidFill>
          <a:ln>
            <a:solidFill>
              <a:srgbClr val="21A6C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6FF2324D-7812-CAE4-FF6E-8F793DC039D1}"/>
              </a:ext>
            </a:extLst>
          </p:cNvPr>
          <p:cNvSpPr/>
          <p:nvPr/>
        </p:nvSpPr>
        <p:spPr>
          <a:xfrm>
            <a:off x="4891032" y="5697096"/>
            <a:ext cx="1087251" cy="983986"/>
          </a:xfrm>
          <a:prstGeom prst="ellipse">
            <a:avLst/>
          </a:prstGeom>
          <a:solidFill>
            <a:srgbClr val="F39728"/>
          </a:solidFill>
          <a:ln>
            <a:solidFill>
              <a:srgbClr val="F3972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E041DDF6-CAB4-F67E-7E3E-D555B41915DA}"/>
              </a:ext>
            </a:extLst>
          </p:cNvPr>
          <p:cNvSpPr/>
          <p:nvPr/>
        </p:nvSpPr>
        <p:spPr>
          <a:xfrm>
            <a:off x="4575048" y="365124"/>
            <a:ext cx="1087251" cy="983986"/>
          </a:xfrm>
          <a:prstGeom prst="ellipse">
            <a:avLst/>
          </a:prstGeom>
          <a:solidFill>
            <a:srgbClr val="931C31"/>
          </a:solidFill>
          <a:ln>
            <a:solidFill>
              <a:srgbClr val="931C3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Ovale 10">
            <a:extLst>
              <a:ext uri="{FF2B5EF4-FFF2-40B4-BE49-F238E27FC236}">
                <a16:creationId xmlns:a16="http://schemas.microsoft.com/office/drawing/2014/main" id="{AA57BD54-3CCE-8A28-A1E3-B5642872801B}"/>
              </a:ext>
            </a:extLst>
          </p:cNvPr>
          <p:cNvSpPr/>
          <p:nvPr/>
        </p:nvSpPr>
        <p:spPr>
          <a:xfrm>
            <a:off x="5223528" y="1311341"/>
            <a:ext cx="1087251" cy="1059525"/>
          </a:xfrm>
          <a:prstGeom prst="ellipse">
            <a:avLst/>
          </a:prstGeom>
          <a:solidFill>
            <a:srgbClr val="23689B"/>
          </a:solidFill>
          <a:ln>
            <a:solidFill>
              <a:srgbClr val="23689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Dati memorizzati 8">
            <a:extLst>
              <a:ext uri="{FF2B5EF4-FFF2-40B4-BE49-F238E27FC236}">
                <a16:creationId xmlns:a16="http://schemas.microsoft.com/office/drawing/2014/main" id="{C49CD4A4-0F36-6DC2-1561-8CEEECC84E44}"/>
              </a:ext>
            </a:extLst>
          </p:cNvPr>
          <p:cNvSpPr/>
          <p:nvPr/>
        </p:nvSpPr>
        <p:spPr>
          <a:xfrm rot="10800000">
            <a:off x="4810481" y="-85367"/>
            <a:ext cx="8555827" cy="7395949"/>
          </a:xfrm>
          <a:custGeom>
            <a:avLst/>
            <a:gdLst>
              <a:gd name="connsiteX0" fmla="*/ 1667 w 10000"/>
              <a:gd name="connsiteY0" fmla="*/ 0 h 10000"/>
              <a:gd name="connsiteX1" fmla="*/ 10000 w 10000"/>
              <a:gd name="connsiteY1" fmla="*/ 0 h 10000"/>
              <a:gd name="connsiteX2" fmla="*/ 8333 w 10000"/>
              <a:gd name="connsiteY2" fmla="*/ 5000 h 10000"/>
              <a:gd name="connsiteX3" fmla="*/ 10000 w 10000"/>
              <a:gd name="connsiteY3" fmla="*/ 10000 h 10000"/>
              <a:gd name="connsiteX4" fmla="*/ 1667 w 10000"/>
              <a:gd name="connsiteY4" fmla="*/ 10000 h 10000"/>
              <a:gd name="connsiteX5" fmla="*/ 0 w 10000"/>
              <a:gd name="connsiteY5" fmla="*/ 5000 h 10000"/>
              <a:gd name="connsiteX6" fmla="*/ 1667 w 10000"/>
              <a:gd name="connsiteY6" fmla="*/ 0 h 10000"/>
              <a:gd name="connsiteX0" fmla="*/ 1667 w 10091"/>
              <a:gd name="connsiteY0" fmla="*/ 0 h 10000"/>
              <a:gd name="connsiteX1" fmla="*/ 10000 w 10091"/>
              <a:gd name="connsiteY1" fmla="*/ 0 h 10000"/>
              <a:gd name="connsiteX2" fmla="*/ 4596 w 10091"/>
              <a:gd name="connsiteY2" fmla="*/ 8844 h 10000"/>
              <a:gd name="connsiteX3" fmla="*/ 10000 w 10091"/>
              <a:gd name="connsiteY3" fmla="*/ 10000 h 10000"/>
              <a:gd name="connsiteX4" fmla="*/ 1667 w 10091"/>
              <a:gd name="connsiteY4" fmla="*/ 10000 h 10000"/>
              <a:gd name="connsiteX5" fmla="*/ 0 w 10091"/>
              <a:gd name="connsiteY5" fmla="*/ 5000 h 10000"/>
              <a:gd name="connsiteX6" fmla="*/ 1667 w 10091"/>
              <a:gd name="connsiteY6" fmla="*/ 0 h 10000"/>
              <a:gd name="connsiteX0" fmla="*/ 1667 w 10150"/>
              <a:gd name="connsiteY0" fmla="*/ 0 h 10000"/>
              <a:gd name="connsiteX1" fmla="*/ 10000 w 10150"/>
              <a:gd name="connsiteY1" fmla="*/ 0 h 10000"/>
              <a:gd name="connsiteX2" fmla="*/ 7308 w 10150"/>
              <a:gd name="connsiteY2" fmla="*/ 4897 h 10000"/>
              <a:gd name="connsiteX3" fmla="*/ 10000 w 10150"/>
              <a:gd name="connsiteY3" fmla="*/ 10000 h 10000"/>
              <a:gd name="connsiteX4" fmla="*/ 1667 w 10150"/>
              <a:gd name="connsiteY4" fmla="*/ 10000 h 10000"/>
              <a:gd name="connsiteX5" fmla="*/ 0 w 10150"/>
              <a:gd name="connsiteY5" fmla="*/ 5000 h 10000"/>
              <a:gd name="connsiteX6" fmla="*/ 1667 w 10150"/>
              <a:gd name="connsiteY6" fmla="*/ 0 h 10000"/>
              <a:gd name="connsiteX0" fmla="*/ 1667 w 10150"/>
              <a:gd name="connsiteY0" fmla="*/ 869 h 10869"/>
              <a:gd name="connsiteX1" fmla="*/ 10000 w 10150"/>
              <a:gd name="connsiteY1" fmla="*/ 0 h 10869"/>
              <a:gd name="connsiteX2" fmla="*/ 7308 w 10150"/>
              <a:gd name="connsiteY2" fmla="*/ 5766 h 10869"/>
              <a:gd name="connsiteX3" fmla="*/ 10000 w 10150"/>
              <a:gd name="connsiteY3" fmla="*/ 10869 h 10869"/>
              <a:gd name="connsiteX4" fmla="*/ 1667 w 10150"/>
              <a:gd name="connsiteY4" fmla="*/ 10869 h 10869"/>
              <a:gd name="connsiteX5" fmla="*/ 0 w 10150"/>
              <a:gd name="connsiteY5" fmla="*/ 5869 h 10869"/>
              <a:gd name="connsiteX6" fmla="*/ 1667 w 10150"/>
              <a:gd name="connsiteY6" fmla="*/ 869 h 10869"/>
              <a:gd name="connsiteX0" fmla="*/ 578 w 10436"/>
              <a:gd name="connsiteY0" fmla="*/ 0 h 10957"/>
              <a:gd name="connsiteX1" fmla="*/ 10286 w 10436"/>
              <a:gd name="connsiteY1" fmla="*/ 88 h 10957"/>
              <a:gd name="connsiteX2" fmla="*/ 7594 w 10436"/>
              <a:gd name="connsiteY2" fmla="*/ 5854 h 10957"/>
              <a:gd name="connsiteX3" fmla="*/ 10286 w 10436"/>
              <a:gd name="connsiteY3" fmla="*/ 10957 h 10957"/>
              <a:gd name="connsiteX4" fmla="*/ 1953 w 10436"/>
              <a:gd name="connsiteY4" fmla="*/ 10957 h 10957"/>
              <a:gd name="connsiteX5" fmla="*/ 286 w 10436"/>
              <a:gd name="connsiteY5" fmla="*/ 5957 h 10957"/>
              <a:gd name="connsiteX6" fmla="*/ 578 w 10436"/>
              <a:gd name="connsiteY6" fmla="*/ 0 h 10957"/>
              <a:gd name="connsiteX0" fmla="*/ 578 w 10519"/>
              <a:gd name="connsiteY0" fmla="*/ 0 h 10957"/>
              <a:gd name="connsiteX1" fmla="*/ 10286 w 10519"/>
              <a:gd name="connsiteY1" fmla="*/ 88 h 10957"/>
              <a:gd name="connsiteX2" fmla="*/ 9106 w 10519"/>
              <a:gd name="connsiteY2" fmla="*/ 5515 h 10957"/>
              <a:gd name="connsiteX3" fmla="*/ 10286 w 10519"/>
              <a:gd name="connsiteY3" fmla="*/ 10957 h 10957"/>
              <a:gd name="connsiteX4" fmla="*/ 1953 w 10519"/>
              <a:gd name="connsiteY4" fmla="*/ 10957 h 10957"/>
              <a:gd name="connsiteX5" fmla="*/ 286 w 10519"/>
              <a:gd name="connsiteY5" fmla="*/ 5957 h 10957"/>
              <a:gd name="connsiteX6" fmla="*/ 578 w 10519"/>
              <a:gd name="connsiteY6" fmla="*/ 0 h 10957"/>
              <a:gd name="connsiteX0" fmla="*/ 578 w 10776"/>
              <a:gd name="connsiteY0" fmla="*/ 0 h 10957"/>
              <a:gd name="connsiteX1" fmla="*/ 10561 w 10776"/>
              <a:gd name="connsiteY1" fmla="*/ 44 h 10957"/>
              <a:gd name="connsiteX2" fmla="*/ 9106 w 10776"/>
              <a:gd name="connsiteY2" fmla="*/ 5515 h 10957"/>
              <a:gd name="connsiteX3" fmla="*/ 10286 w 10776"/>
              <a:gd name="connsiteY3" fmla="*/ 10957 h 10957"/>
              <a:gd name="connsiteX4" fmla="*/ 1953 w 10776"/>
              <a:gd name="connsiteY4" fmla="*/ 10957 h 10957"/>
              <a:gd name="connsiteX5" fmla="*/ 286 w 10776"/>
              <a:gd name="connsiteY5" fmla="*/ 5957 h 10957"/>
              <a:gd name="connsiteX6" fmla="*/ 578 w 10776"/>
              <a:gd name="connsiteY6" fmla="*/ 0 h 10957"/>
              <a:gd name="connsiteX0" fmla="*/ 578 w 10785"/>
              <a:gd name="connsiteY0" fmla="*/ 0 h 10957"/>
              <a:gd name="connsiteX1" fmla="*/ 10561 w 10785"/>
              <a:gd name="connsiteY1" fmla="*/ 44 h 10957"/>
              <a:gd name="connsiteX2" fmla="*/ 9106 w 10785"/>
              <a:gd name="connsiteY2" fmla="*/ 5515 h 10957"/>
              <a:gd name="connsiteX3" fmla="*/ 9523 w 10785"/>
              <a:gd name="connsiteY3" fmla="*/ 10839 h 10957"/>
              <a:gd name="connsiteX4" fmla="*/ 1953 w 10785"/>
              <a:gd name="connsiteY4" fmla="*/ 10957 h 10957"/>
              <a:gd name="connsiteX5" fmla="*/ 286 w 10785"/>
              <a:gd name="connsiteY5" fmla="*/ 5957 h 10957"/>
              <a:gd name="connsiteX6" fmla="*/ 578 w 10785"/>
              <a:gd name="connsiteY6" fmla="*/ 0 h 10957"/>
              <a:gd name="connsiteX0" fmla="*/ 578 w 11210"/>
              <a:gd name="connsiteY0" fmla="*/ 0 h 10957"/>
              <a:gd name="connsiteX1" fmla="*/ 10561 w 11210"/>
              <a:gd name="connsiteY1" fmla="*/ 44 h 10957"/>
              <a:gd name="connsiteX2" fmla="*/ 9106 w 11210"/>
              <a:gd name="connsiteY2" fmla="*/ 5515 h 10957"/>
              <a:gd name="connsiteX3" fmla="*/ 11023 w 11210"/>
              <a:gd name="connsiteY3" fmla="*/ 10927 h 10957"/>
              <a:gd name="connsiteX4" fmla="*/ 1953 w 11210"/>
              <a:gd name="connsiteY4" fmla="*/ 10957 h 10957"/>
              <a:gd name="connsiteX5" fmla="*/ 286 w 11210"/>
              <a:gd name="connsiteY5" fmla="*/ 5957 h 10957"/>
              <a:gd name="connsiteX6" fmla="*/ 578 w 11210"/>
              <a:gd name="connsiteY6" fmla="*/ 0 h 10957"/>
              <a:gd name="connsiteX0" fmla="*/ 578 w 11449"/>
              <a:gd name="connsiteY0" fmla="*/ 0 h 11041"/>
              <a:gd name="connsiteX1" fmla="*/ 10561 w 11449"/>
              <a:gd name="connsiteY1" fmla="*/ 44 h 11041"/>
              <a:gd name="connsiteX2" fmla="*/ 9106 w 11449"/>
              <a:gd name="connsiteY2" fmla="*/ 5515 h 11041"/>
              <a:gd name="connsiteX3" fmla="*/ 11273 w 11449"/>
              <a:gd name="connsiteY3" fmla="*/ 11041 h 11041"/>
              <a:gd name="connsiteX4" fmla="*/ 1953 w 11449"/>
              <a:gd name="connsiteY4" fmla="*/ 10957 h 11041"/>
              <a:gd name="connsiteX5" fmla="*/ 286 w 11449"/>
              <a:gd name="connsiteY5" fmla="*/ 5957 h 11041"/>
              <a:gd name="connsiteX6" fmla="*/ 578 w 11449"/>
              <a:gd name="connsiteY6" fmla="*/ 0 h 11041"/>
              <a:gd name="connsiteX0" fmla="*/ 578 w 11447"/>
              <a:gd name="connsiteY0" fmla="*/ 0 h 11041"/>
              <a:gd name="connsiteX1" fmla="*/ 10561 w 11447"/>
              <a:gd name="connsiteY1" fmla="*/ 44 h 11041"/>
              <a:gd name="connsiteX2" fmla="*/ 10815 w 11447"/>
              <a:gd name="connsiteY2" fmla="*/ 815 h 11041"/>
              <a:gd name="connsiteX3" fmla="*/ 9106 w 11447"/>
              <a:gd name="connsiteY3" fmla="*/ 5515 h 11041"/>
              <a:gd name="connsiteX4" fmla="*/ 11273 w 11447"/>
              <a:gd name="connsiteY4" fmla="*/ 11041 h 11041"/>
              <a:gd name="connsiteX5" fmla="*/ 1953 w 11447"/>
              <a:gd name="connsiteY5" fmla="*/ 10957 h 11041"/>
              <a:gd name="connsiteX6" fmla="*/ 286 w 11447"/>
              <a:gd name="connsiteY6" fmla="*/ 5957 h 11041"/>
              <a:gd name="connsiteX7" fmla="*/ 578 w 11447"/>
              <a:gd name="connsiteY7" fmla="*/ 0 h 11041"/>
              <a:gd name="connsiteX0" fmla="*/ 578 w 11447"/>
              <a:gd name="connsiteY0" fmla="*/ 0 h 11041"/>
              <a:gd name="connsiteX1" fmla="*/ 10561 w 11447"/>
              <a:gd name="connsiteY1" fmla="*/ 44 h 11041"/>
              <a:gd name="connsiteX2" fmla="*/ 10815 w 11447"/>
              <a:gd name="connsiteY2" fmla="*/ 815 h 11041"/>
              <a:gd name="connsiteX3" fmla="*/ 9106 w 11447"/>
              <a:gd name="connsiteY3" fmla="*/ 5515 h 11041"/>
              <a:gd name="connsiteX4" fmla="*/ 11273 w 11447"/>
              <a:gd name="connsiteY4" fmla="*/ 11041 h 11041"/>
              <a:gd name="connsiteX5" fmla="*/ 1953 w 11447"/>
              <a:gd name="connsiteY5" fmla="*/ 10957 h 11041"/>
              <a:gd name="connsiteX6" fmla="*/ 286 w 11447"/>
              <a:gd name="connsiteY6" fmla="*/ 5957 h 11041"/>
              <a:gd name="connsiteX7" fmla="*/ 578 w 11447"/>
              <a:gd name="connsiteY7" fmla="*/ 0 h 11041"/>
              <a:gd name="connsiteX0" fmla="*/ 578 w 11447"/>
              <a:gd name="connsiteY0" fmla="*/ 0 h 11041"/>
              <a:gd name="connsiteX1" fmla="*/ 10561 w 11447"/>
              <a:gd name="connsiteY1" fmla="*/ 44 h 11041"/>
              <a:gd name="connsiteX2" fmla="*/ 10815 w 11447"/>
              <a:gd name="connsiteY2" fmla="*/ 815 h 11041"/>
              <a:gd name="connsiteX3" fmla="*/ 9106 w 11447"/>
              <a:gd name="connsiteY3" fmla="*/ 5515 h 11041"/>
              <a:gd name="connsiteX4" fmla="*/ 11273 w 11447"/>
              <a:gd name="connsiteY4" fmla="*/ 11041 h 11041"/>
              <a:gd name="connsiteX5" fmla="*/ 1953 w 11447"/>
              <a:gd name="connsiteY5" fmla="*/ 10957 h 11041"/>
              <a:gd name="connsiteX6" fmla="*/ 286 w 11447"/>
              <a:gd name="connsiteY6" fmla="*/ 5957 h 11041"/>
              <a:gd name="connsiteX7" fmla="*/ 578 w 11447"/>
              <a:gd name="connsiteY7" fmla="*/ 0 h 11041"/>
              <a:gd name="connsiteX0" fmla="*/ 578 w 11500"/>
              <a:gd name="connsiteY0" fmla="*/ 0 h 11041"/>
              <a:gd name="connsiteX1" fmla="*/ 10561 w 11500"/>
              <a:gd name="connsiteY1" fmla="*/ 44 h 11041"/>
              <a:gd name="connsiteX2" fmla="*/ 10990 w 11500"/>
              <a:gd name="connsiteY2" fmla="*/ 487 h 11041"/>
              <a:gd name="connsiteX3" fmla="*/ 9106 w 11500"/>
              <a:gd name="connsiteY3" fmla="*/ 5515 h 11041"/>
              <a:gd name="connsiteX4" fmla="*/ 11273 w 11500"/>
              <a:gd name="connsiteY4" fmla="*/ 11041 h 11041"/>
              <a:gd name="connsiteX5" fmla="*/ 1953 w 11500"/>
              <a:gd name="connsiteY5" fmla="*/ 10957 h 11041"/>
              <a:gd name="connsiteX6" fmla="*/ 286 w 11500"/>
              <a:gd name="connsiteY6" fmla="*/ 5957 h 11041"/>
              <a:gd name="connsiteX7" fmla="*/ 578 w 11500"/>
              <a:gd name="connsiteY7" fmla="*/ 0 h 11041"/>
              <a:gd name="connsiteX0" fmla="*/ 578 w 11649"/>
              <a:gd name="connsiteY0" fmla="*/ 143 h 11184"/>
              <a:gd name="connsiteX1" fmla="*/ 10561 w 11649"/>
              <a:gd name="connsiteY1" fmla="*/ 187 h 11184"/>
              <a:gd name="connsiteX2" fmla="*/ 11315 w 11649"/>
              <a:gd name="connsiteY2" fmla="*/ 416 h 11184"/>
              <a:gd name="connsiteX3" fmla="*/ 9106 w 11649"/>
              <a:gd name="connsiteY3" fmla="*/ 5658 h 11184"/>
              <a:gd name="connsiteX4" fmla="*/ 11273 w 11649"/>
              <a:gd name="connsiteY4" fmla="*/ 11184 h 11184"/>
              <a:gd name="connsiteX5" fmla="*/ 1953 w 11649"/>
              <a:gd name="connsiteY5" fmla="*/ 11100 h 11184"/>
              <a:gd name="connsiteX6" fmla="*/ 286 w 11649"/>
              <a:gd name="connsiteY6" fmla="*/ 6100 h 11184"/>
              <a:gd name="connsiteX7" fmla="*/ 578 w 11649"/>
              <a:gd name="connsiteY7" fmla="*/ 143 h 11184"/>
              <a:gd name="connsiteX0" fmla="*/ 578 w 11649"/>
              <a:gd name="connsiteY0" fmla="*/ 143 h 11184"/>
              <a:gd name="connsiteX1" fmla="*/ 10561 w 11649"/>
              <a:gd name="connsiteY1" fmla="*/ 187 h 11184"/>
              <a:gd name="connsiteX2" fmla="*/ 11315 w 11649"/>
              <a:gd name="connsiteY2" fmla="*/ 416 h 11184"/>
              <a:gd name="connsiteX3" fmla="*/ 8969 w 11649"/>
              <a:gd name="connsiteY3" fmla="*/ 5929 h 11184"/>
              <a:gd name="connsiteX4" fmla="*/ 11273 w 11649"/>
              <a:gd name="connsiteY4" fmla="*/ 11184 h 11184"/>
              <a:gd name="connsiteX5" fmla="*/ 1953 w 11649"/>
              <a:gd name="connsiteY5" fmla="*/ 11100 h 11184"/>
              <a:gd name="connsiteX6" fmla="*/ 286 w 11649"/>
              <a:gd name="connsiteY6" fmla="*/ 6100 h 11184"/>
              <a:gd name="connsiteX7" fmla="*/ 578 w 11649"/>
              <a:gd name="connsiteY7" fmla="*/ 143 h 11184"/>
              <a:gd name="connsiteX0" fmla="*/ 578 w 11649"/>
              <a:gd name="connsiteY0" fmla="*/ 143 h 11184"/>
              <a:gd name="connsiteX1" fmla="*/ 10561 w 11649"/>
              <a:gd name="connsiteY1" fmla="*/ 187 h 11184"/>
              <a:gd name="connsiteX2" fmla="*/ 11315 w 11649"/>
              <a:gd name="connsiteY2" fmla="*/ 416 h 11184"/>
              <a:gd name="connsiteX3" fmla="*/ 9057 w 11649"/>
              <a:gd name="connsiteY3" fmla="*/ 5943 h 11184"/>
              <a:gd name="connsiteX4" fmla="*/ 11273 w 11649"/>
              <a:gd name="connsiteY4" fmla="*/ 11184 h 11184"/>
              <a:gd name="connsiteX5" fmla="*/ 1953 w 11649"/>
              <a:gd name="connsiteY5" fmla="*/ 11100 h 11184"/>
              <a:gd name="connsiteX6" fmla="*/ 286 w 11649"/>
              <a:gd name="connsiteY6" fmla="*/ 6100 h 11184"/>
              <a:gd name="connsiteX7" fmla="*/ 578 w 11649"/>
              <a:gd name="connsiteY7" fmla="*/ 143 h 11184"/>
              <a:gd name="connsiteX0" fmla="*/ 578 w 11649"/>
              <a:gd name="connsiteY0" fmla="*/ 143 h 11384"/>
              <a:gd name="connsiteX1" fmla="*/ 10561 w 11649"/>
              <a:gd name="connsiteY1" fmla="*/ 187 h 11384"/>
              <a:gd name="connsiteX2" fmla="*/ 11315 w 11649"/>
              <a:gd name="connsiteY2" fmla="*/ 416 h 11384"/>
              <a:gd name="connsiteX3" fmla="*/ 9057 w 11649"/>
              <a:gd name="connsiteY3" fmla="*/ 5943 h 11384"/>
              <a:gd name="connsiteX4" fmla="*/ 11335 w 11649"/>
              <a:gd name="connsiteY4" fmla="*/ 11384 h 11384"/>
              <a:gd name="connsiteX5" fmla="*/ 1953 w 11649"/>
              <a:gd name="connsiteY5" fmla="*/ 11100 h 11384"/>
              <a:gd name="connsiteX6" fmla="*/ 286 w 11649"/>
              <a:gd name="connsiteY6" fmla="*/ 6100 h 11384"/>
              <a:gd name="connsiteX7" fmla="*/ 578 w 11649"/>
              <a:gd name="connsiteY7" fmla="*/ 143 h 11384"/>
              <a:gd name="connsiteX0" fmla="*/ 508 w 11579"/>
              <a:gd name="connsiteY0" fmla="*/ 143 h 11428"/>
              <a:gd name="connsiteX1" fmla="*/ 10491 w 11579"/>
              <a:gd name="connsiteY1" fmla="*/ 187 h 11428"/>
              <a:gd name="connsiteX2" fmla="*/ 11245 w 11579"/>
              <a:gd name="connsiteY2" fmla="*/ 416 h 11428"/>
              <a:gd name="connsiteX3" fmla="*/ 8987 w 11579"/>
              <a:gd name="connsiteY3" fmla="*/ 5943 h 11428"/>
              <a:gd name="connsiteX4" fmla="*/ 11265 w 11579"/>
              <a:gd name="connsiteY4" fmla="*/ 11384 h 11428"/>
              <a:gd name="connsiteX5" fmla="*/ 620 w 11579"/>
              <a:gd name="connsiteY5" fmla="*/ 11428 h 11428"/>
              <a:gd name="connsiteX6" fmla="*/ 216 w 11579"/>
              <a:gd name="connsiteY6" fmla="*/ 6100 h 11428"/>
              <a:gd name="connsiteX7" fmla="*/ 508 w 11579"/>
              <a:gd name="connsiteY7" fmla="*/ 143 h 11428"/>
              <a:gd name="connsiteX0" fmla="*/ 508 w 11579"/>
              <a:gd name="connsiteY0" fmla="*/ 143 h 11428"/>
              <a:gd name="connsiteX1" fmla="*/ 10491 w 11579"/>
              <a:gd name="connsiteY1" fmla="*/ 187 h 11428"/>
              <a:gd name="connsiteX2" fmla="*/ 11245 w 11579"/>
              <a:gd name="connsiteY2" fmla="*/ 416 h 11428"/>
              <a:gd name="connsiteX3" fmla="*/ 9137 w 11579"/>
              <a:gd name="connsiteY3" fmla="*/ 6014 h 11428"/>
              <a:gd name="connsiteX4" fmla="*/ 11265 w 11579"/>
              <a:gd name="connsiteY4" fmla="*/ 11384 h 11428"/>
              <a:gd name="connsiteX5" fmla="*/ 620 w 11579"/>
              <a:gd name="connsiteY5" fmla="*/ 11428 h 11428"/>
              <a:gd name="connsiteX6" fmla="*/ 216 w 11579"/>
              <a:gd name="connsiteY6" fmla="*/ 6100 h 11428"/>
              <a:gd name="connsiteX7" fmla="*/ 508 w 11579"/>
              <a:gd name="connsiteY7" fmla="*/ 143 h 11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579" h="11428">
                <a:moveTo>
                  <a:pt x="508" y="143"/>
                </a:moveTo>
                <a:lnTo>
                  <a:pt x="10491" y="187"/>
                </a:lnTo>
                <a:cubicBezTo>
                  <a:pt x="12143" y="408"/>
                  <a:pt x="11488" y="-496"/>
                  <a:pt x="11245" y="416"/>
                </a:cubicBezTo>
                <a:cubicBezTo>
                  <a:pt x="10889" y="1271"/>
                  <a:pt x="9134" y="4186"/>
                  <a:pt x="9137" y="6014"/>
                </a:cubicBezTo>
                <a:cubicBezTo>
                  <a:pt x="9140" y="7842"/>
                  <a:pt x="12186" y="11384"/>
                  <a:pt x="11265" y="11384"/>
                </a:cubicBezTo>
                <a:lnTo>
                  <a:pt x="620" y="11428"/>
                </a:lnTo>
                <a:cubicBezTo>
                  <a:pt x="-301" y="11428"/>
                  <a:pt x="235" y="7981"/>
                  <a:pt x="216" y="6100"/>
                </a:cubicBezTo>
                <a:cubicBezTo>
                  <a:pt x="197" y="4219"/>
                  <a:pt x="-413" y="143"/>
                  <a:pt x="508" y="143"/>
                </a:cubicBezTo>
                <a:close/>
              </a:path>
            </a:pathLst>
          </a:custGeom>
          <a:solidFill>
            <a:srgbClr val="21A6C5"/>
          </a:solidFill>
          <a:ln>
            <a:solidFill>
              <a:srgbClr val="21A6C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B2E91204-0302-2E50-1F42-9A03060763A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biLevel thresh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7600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864" t="6864" r="54228" b="3066"/>
          <a:stretch/>
        </p:blipFill>
        <p:spPr>
          <a:xfrm>
            <a:off x="5951274" y="3584804"/>
            <a:ext cx="917932" cy="975159"/>
          </a:xfrm>
          <a:prstGeom prst="rect">
            <a:avLst/>
          </a:prstGeom>
        </p:spPr>
      </p:pic>
      <p:grpSp>
        <p:nvGrpSpPr>
          <p:cNvPr id="7" name="Gruppo 6">
            <a:extLst>
              <a:ext uri="{FF2B5EF4-FFF2-40B4-BE49-F238E27FC236}">
                <a16:creationId xmlns:a16="http://schemas.microsoft.com/office/drawing/2014/main" id="{48577F4E-DD2A-1B97-58D6-7C8B19819ED8}"/>
              </a:ext>
            </a:extLst>
          </p:cNvPr>
          <p:cNvGrpSpPr/>
          <p:nvPr/>
        </p:nvGrpSpPr>
        <p:grpSpPr>
          <a:xfrm>
            <a:off x="241879" y="523458"/>
            <a:ext cx="5165804" cy="5587249"/>
            <a:chOff x="25155" y="329457"/>
            <a:chExt cx="5618806" cy="6060060"/>
          </a:xfrm>
        </p:grpSpPr>
        <p:pic>
          <p:nvPicPr>
            <p:cNvPr id="20" name="Immagine 19">
              <a:extLst>
                <a:ext uri="{FF2B5EF4-FFF2-40B4-BE49-F238E27FC236}">
                  <a16:creationId xmlns:a16="http://schemas.microsoft.com/office/drawing/2014/main" id="{88FA991F-75B6-C5EF-6EF6-0A2DE75E02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55" y="329457"/>
              <a:ext cx="5618806" cy="6060060"/>
            </a:xfrm>
            <a:prstGeom prst="rect">
              <a:avLst/>
            </a:prstGeom>
          </p:spPr>
        </p:pic>
        <p:sp>
          <p:nvSpPr>
            <p:cNvPr id="21" name="Ovale 20">
              <a:extLst>
                <a:ext uri="{FF2B5EF4-FFF2-40B4-BE49-F238E27FC236}">
                  <a16:creationId xmlns:a16="http://schemas.microsoft.com/office/drawing/2014/main" id="{B8A66EC7-C36C-6923-6FA2-78B529A2640D}"/>
                </a:ext>
              </a:extLst>
            </p:cNvPr>
            <p:cNvSpPr/>
            <p:nvPr/>
          </p:nvSpPr>
          <p:spPr>
            <a:xfrm>
              <a:off x="322730" y="591671"/>
              <a:ext cx="5189661" cy="553669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49F822BB-C2FC-5947-E2A0-BBFB891E8E7C}"/>
              </a:ext>
            </a:extLst>
          </p:cNvPr>
          <p:cNvSpPr txBox="1"/>
          <p:nvPr/>
        </p:nvSpPr>
        <p:spPr>
          <a:xfrm>
            <a:off x="6923503" y="593313"/>
            <a:ext cx="5181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b="1" i="0" u="none" strike="noStrik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MONITORAGGIO</a:t>
            </a:r>
          </a:p>
          <a:p>
            <a:pPr algn="ctr"/>
            <a:r>
              <a:rPr lang="it-IT" sz="2800" b="1" i="0" u="none" strike="noStrik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ATMOSFERICO</a:t>
            </a:r>
            <a:endParaRPr lang="it-IT" sz="2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Ultra Bold Condensed" panose="020B0A06020104020203" pitchFamily="34" charset="0"/>
            </a:endParaRPr>
          </a:p>
        </p:txBody>
      </p:sp>
      <p:pic>
        <p:nvPicPr>
          <p:cNvPr id="25" name="Picture 2" descr="Unibas: uno spazio per gli studenti ⋆ Comincenter">
            <a:extLst>
              <a:ext uri="{FF2B5EF4-FFF2-40B4-BE49-F238E27FC236}">
                <a16:creationId xmlns:a16="http://schemas.microsoft.com/office/drawing/2014/main" id="{7E688996-0FAD-55DA-E68F-2F581C9D4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97" y="35083"/>
            <a:ext cx="868038" cy="882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358DCC7E-C842-D473-E54A-7D33B49D05EC}"/>
              </a:ext>
            </a:extLst>
          </p:cNvPr>
          <p:cNvSpPr txBox="1"/>
          <p:nvPr/>
        </p:nvSpPr>
        <p:spPr>
          <a:xfrm>
            <a:off x="7534557" y="1999757"/>
            <a:ext cx="420492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tx1"/>
              </a:buClr>
            </a:pPr>
            <a:r>
              <a:rPr lang="it-IT" sz="1800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Il servizio di monitoraggio atmosferico di </a:t>
            </a:r>
            <a:r>
              <a:rPr lang="it-IT" sz="1800" b="0" i="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Copernicus</a:t>
            </a:r>
            <a:r>
              <a:rPr lang="it-IT" sz="1800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 </a:t>
            </a:r>
            <a:r>
              <a:rPr lang="it-IT" sz="1800" b="1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(CAMS) </a:t>
            </a:r>
            <a:r>
              <a:rPr lang="it-IT" sz="1800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fornisce continuamente dati e informazioni sulla composizione atmosferica.</a:t>
            </a:r>
          </a:p>
          <a:p>
            <a:pPr>
              <a:buClr>
                <a:schemeClr val="tx1"/>
              </a:buClr>
            </a:pPr>
            <a:endParaRPr lang="it-IT" sz="1800" b="0" i="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800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Il servizio descrive la situazione attuale;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800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prevede la situazione nei giorni successivi;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800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analizza retroattivamente i registri dei dati degli ultimi anni.</a:t>
            </a:r>
            <a:endParaRPr lang="it-IT" sz="1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19017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BBD3E5-ACDF-5EA8-3978-9F3CF53869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vale 12">
            <a:extLst>
              <a:ext uri="{FF2B5EF4-FFF2-40B4-BE49-F238E27FC236}">
                <a16:creationId xmlns:a16="http://schemas.microsoft.com/office/drawing/2014/main" id="{4690AD4A-535C-A851-1A1C-9262A47A16FC}"/>
              </a:ext>
            </a:extLst>
          </p:cNvPr>
          <p:cNvSpPr/>
          <p:nvPr/>
        </p:nvSpPr>
        <p:spPr>
          <a:xfrm>
            <a:off x="5767154" y="2375501"/>
            <a:ext cx="1087251" cy="983986"/>
          </a:xfrm>
          <a:prstGeom prst="ellipse">
            <a:avLst/>
          </a:prstGeom>
          <a:solidFill>
            <a:srgbClr val="B1BE21"/>
          </a:solidFill>
          <a:ln>
            <a:solidFill>
              <a:srgbClr val="B1BE2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Sottotitolo 6">
            <a:extLst>
              <a:ext uri="{FF2B5EF4-FFF2-40B4-BE49-F238E27FC236}">
                <a16:creationId xmlns:a16="http://schemas.microsoft.com/office/drawing/2014/main" id="{405190C1-4592-1677-CB6E-0A4420AB9AE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Titolo 4">
            <a:extLst>
              <a:ext uri="{FF2B5EF4-FFF2-40B4-BE49-F238E27FC236}">
                <a16:creationId xmlns:a16="http://schemas.microsoft.com/office/drawing/2014/main" id="{2D3B70CF-FA53-EE9B-78AB-EEA2EF44C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10" name="Ovale 9">
            <a:extLst>
              <a:ext uri="{FF2B5EF4-FFF2-40B4-BE49-F238E27FC236}">
                <a16:creationId xmlns:a16="http://schemas.microsoft.com/office/drawing/2014/main" id="{DC48D8D5-7948-0808-779D-350024C34C40}"/>
              </a:ext>
            </a:extLst>
          </p:cNvPr>
          <p:cNvSpPr/>
          <p:nvPr/>
        </p:nvSpPr>
        <p:spPr>
          <a:xfrm>
            <a:off x="5223529" y="1349110"/>
            <a:ext cx="1087251" cy="983986"/>
          </a:xfrm>
          <a:prstGeom prst="ellipse">
            <a:avLst/>
          </a:prstGeom>
          <a:solidFill>
            <a:srgbClr val="23689B"/>
          </a:solidFill>
          <a:ln>
            <a:solidFill>
              <a:srgbClr val="23689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Ovale 11">
            <a:extLst>
              <a:ext uri="{FF2B5EF4-FFF2-40B4-BE49-F238E27FC236}">
                <a16:creationId xmlns:a16="http://schemas.microsoft.com/office/drawing/2014/main" id="{315ECA75-A4D2-A6F5-BD75-CAF67EBFFD80}"/>
              </a:ext>
            </a:extLst>
          </p:cNvPr>
          <p:cNvSpPr/>
          <p:nvPr/>
        </p:nvSpPr>
        <p:spPr>
          <a:xfrm>
            <a:off x="5552374" y="4661563"/>
            <a:ext cx="1087251" cy="983986"/>
          </a:xfrm>
          <a:prstGeom prst="ellipse">
            <a:avLst/>
          </a:prstGeom>
          <a:solidFill>
            <a:srgbClr val="5A8383"/>
          </a:solidFill>
          <a:ln>
            <a:solidFill>
              <a:srgbClr val="5A838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Ovale 13">
            <a:extLst>
              <a:ext uri="{FF2B5EF4-FFF2-40B4-BE49-F238E27FC236}">
                <a16:creationId xmlns:a16="http://schemas.microsoft.com/office/drawing/2014/main" id="{3D3C9184-956B-E2BA-2D4B-84E478F6847B}"/>
              </a:ext>
            </a:extLst>
          </p:cNvPr>
          <p:cNvSpPr/>
          <p:nvPr/>
        </p:nvSpPr>
        <p:spPr>
          <a:xfrm>
            <a:off x="5890449" y="3550204"/>
            <a:ext cx="1087251" cy="983986"/>
          </a:xfrm>
          <a:prstGeom prst="ellipse">
            <a:avLst/>
          </a:prstGeom>
          <a:solidFill>
            <a:srgbClr val="21A6C5"/>
          </a:solidFill>
          <a:ln>
            <a:solidFill>
              <a:srgbClr val="21A6C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43A9B914-55E3-78F1-A25D-4D19C155C0FE}"/>
              </a:ext>
            </a:extLst>
          </p:cNvPr>
          <p:cNvSpPr/>
          <p:nvPr/>
        </p:nvSpPr>
        <p:spPr>
          <a:xfrm>
            <a:off x="4891032" y="5697096"/>
            <a:ext cx="1087251" cy="983986"/>
          </a:xfrm>
          <a:prstGeom prst="ellipse">
            <a:avLst/>
          </a:prstGeom>
          <a:solidFill>
            <a:srgbClr val="F39728"/>
          </a:solidFill>
          <a:ln>
            <a:solidFill>
              <a:srgbClr val="F3972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07391ECF-DBB8-27AC-AFAA-C6319699C46F}"/>
              </a:ext>
            </a:extLst>
          </p:cNvPr>
          <p:cNvSpPr/>
          <p:nvPr/>
        </p:nvSpPr>
        <p:spPr>
          <a:xfrm>
            <a:off x="4575048" y="365124"/>
            <a:ext cx="1087251" cy="983986"/>
          </a:xfrm>
          <a:prstGeom prst="ellipse">
            <a:avLst/>
          </a:prstGeom>
          <a:solidFill>
            <a:srgbClr val="931C31"/>
          </a:solidFill>
          <a:ln>
            <a:solidFill>
              <a:srgbClr val="931C3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Ovale 10">
            <a:extLst>
              <a:ext uri="{FF2B5EF4-FFF2-40B4-BE49-F238E27FC236}">
                <a16:creationId xmlns:a16="http://schemas.microsoft.com/office/drawing/2014/main" id="{6999A2A5-07CE-6698-BA29-4F2A2B3D79D1}"/>
              </a:ext>
            </a:extLst>
          </p:cNvPr>
          <p:cNvSpPr/>
          <p:nvPr/>
        </p:nvSpPr>
        <p:spPr>
          <a:xfrm>
            <a:off x="5223528" y="1311341"/>
            <a:ext cx="1087251" cy="1059525"/>
          </a:xfrm>
          <a:prstGeom prst="ellipse">
            <a:avLst/>
          </a:prstGeom>
          <a:solidFill>
            <a:srgbClr val="23689B"/>
          </a:solidFill>
          <a:ln>
            <a:solidFill>
              <a:srgbClr val="23689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Dati memorizzati 8">
            <a:extLst>
              <a:ext uri="{FF2B5EF4-FFF2-40B4-BE49-F238E27FC236}">
                <a16:creationId xmlns:a16="http://schemas.microsoft.com/office/drawing/2014/main" id="{40EEC3A7-DEA5-2E2E-7F4E-2F9624B817A5}"/>
              </a:ext>
            </a:extLst>
          </p:cNvPr>
          <p:cNvSpPr/>
          <p:nvPr/>
        </p:nvSpPr>
        <p:spPr>
          <a:xfrm rot="10800000">
            <a:off x="4810481" y="-85367"/>
            <a:ext cx="8555827" cy="7395949"/>
          </a:xfrm>
          <a:custGeom>
            <a:avLst/>
            <a:gdLst>
              <a:gd name="connsiteX0" fmla="*/ 1667 w 10000"/>
              <a:gd name="connsiteY0" fmla="*/ 0 h 10000"/>
              <a:gd name="connsiteX1" fmla="*/ 10000 w 10000"/>
              <a:gd name="connsiteY1" fmla="*/ 0 h 10000"/>
              <a:gd name="connsiteX2" fmla="*/ 8333 w 10000"/>
              <a:gd name="connsiteY2" fmla="*/ 5000 h 10000"/>
              <a:gd name="connsiteX3" fmla="*/ 10000 w 10000"/>
              <a:gd name="connsiteY3" fmla="*/ 10000 h 10000"/>
              <a:gd name="connsiteX4" fmla="*/ 1667 w 10000"/>
              <a:gd name="connsiteY4" fmla="*/ 10000 h 10000"/>
              <a:gd name="connsiteX5" fmla="*/ 0 w 10000"/>
              <a:gd name="connsiteY5" fmla="*/ 5000 h 10000"/>
              <a:gd name="connsiteX6" fmla="*/ 1667 w 10000"/>
              <a:gd name="connsiteY6" fmla="*/ 0 h 10000"/>
              <a:gd name="connsiteX0" fmla="*/ 1667 w 10091"/>
              <a:gd name="connsiteY0" fmla="*/ 0 h 10000"/>
              <a:gd name="connsiteX1" fmla="*/ 10000 w 10091"/>
              <a:gd name="connsiteY1" fmla="*/ 0 h 10000"/>
              <a:gd name="connsiteX2" fmla="*/ 4596 w 10091"/>
              <a:gd name="connsiteY2" fmla="*/ 8844 h 10000"/>
              <a:gd name="connsiteX3" fmla="*/ 10000 w 10091"/>
              <a:gd name="connsiteY3" fmla="*/ 10000 h 10000"/>
              <a:gd name="connsiteX4" fmla="*/ 1667 w 10091"/>
              <a:gd name="connsiteY4" fmla="*/ 10000 h 10000"/>
              <a:gd name="connsiteX5" fmla="*/ 0 w 10091"/>
              <a:gd name="connsiteY5" fmla="*/ 5000 h 10000"/>
              <a:gd name="connsiteX6" fmla="*/ 1667 w 10091"/>
              <a:gd name="connsiteY6" fmla="*/ 0 h 10000"/>
              <a:gd name="connsiteX0" fmla="*/ 1667 w 10150"/>
              <a:gd name="connsiteY0" fmla="*/ 0 h 10000"/>
              <a:gd name="connsiteX1" fmla="*/ 10000 w 10150"/>
              <a:gd name="connsiteY1" fmla="*/ 0 h 10000"/>
              <a:gd name="connsiteX2" fmla="*/ 7308 w 10150"/>
              <a:gd name="connsiteY2" fmla="*/ 4897 h 10000"/>
              <a:gd name="connsiteX3" fmla="*/ 10000 w 10150"/>
              <a:gd name="connsiteY3" fmla="*/ 10000 h 10000"/>
              <a:gd name="connsiteX4" fmla="*/ 1667 w 10150"/>
              <a:gd name="connsiteY4" fmla="*/ 10000 h 10000"/>
              <a:gd name="connsiteX5" fmla="*/ 0 w 10150"/>
              <a:gd name="connsiteY5" fmla="*/ 5000 h 10000"/>
              <a:gd name="connsiteX6" fmla="*/ 1667 w 10150"/>
              <a:gd name="connsiteY6" fmla="*/ 0 h 10000"/>
              <a:gd name="connsiteX0" fmla="*/ 1667 w 10150"/>
              <a:gd name="connsiteY0" fmla="*/ 869 h 10869"/>
              <a:gd name="connsiteX1" fmla="*/ 10000 w 10150"/>
              <a:gd name="connsiteY1" fmla="*/ 0 h 10869"/>
              <a:gd name="connsiteX2" fmla="*/ 7308 w 10150"/>
              <a:gd name="connsiteY2" fmla="*/ 5766 h 10869"/>
              <a:gd name="connsiteX3" fmla="*/ 10000 w 10150"/>
              <a:gd name="connsiteY3" fmla="*/ 10869 h 10869"/>
              <a:gd name="connsiteX4" fmla="*/ 1667 w 10150"/>
              <a:gd name="connsiteY4" fmla="*/ 10869 h 10869"/>
              <a:gd name="connsiteX5" fmla="*/ 0 w 10150"/>
              <a:gd name="connsiteY5" fmla="*/ 5869 h 10869"/>
              <a:gd name="connsiteX6" fmla="*/ 1667 w 10150"/>
              <a:gd name="connsiteY6" fmla="*/ 869 h 10869"/>
              <a:gd name="connsiteX0" fmla="*/ 578 w 10436"/>
              <a:gd name="connsiteY0" fmla="*/ 0 h 10957"/>
              <a:gd name="connsiteX1" fmla="*/ 10286 w 10436"/>
              <a:gd name="connsiteY1" fmla="*/ 88 h 10957"/>
              <a:gd name="connsiteX2" fmla="*/ 7594 w 10436"/>
              <a:gd name="connsiteY2" fmla="*/ 5854 h 10957"/>
              <a:gd name="connsiteX3" fmla="*/ 10286 w 10436"/>
              <a:gd name="connsiteY3" fmla="*/ 10957 h 10957"/>
              <a:gd name="connsiteX4" fmla="*/ 1953 w 10436"/>
              <a:gd name="connsiteY4" fmla="*/ 10957 h 10957"/>
              <a:gd name="connsiteX5" fmla="*/ 286 w 10436"/>
              <a:gd name="connsiteY5" fmla="*/ 5957 h 10957"/>
              <a:gd name="connsiteX6" fmla="*/ 578 w 10436"/>
              <a:gd name="connsiteY6" fmla="*/ 0 h 10957"/>
              <a:gd name="connsiteX0" fmla="*/ 578 w 10519"/>
              <a:gd name="connsiteY0" fmla="*/ 0 h 10957"/>
              <a:gd name="connsiteX1" fmla="*/ 10286 w 10519"/>
              <a:gd name="connsiteY1" fmla="*/ 88 h 10957"/>
              <a:gd name="connsiteX2" fmla="*/ 9106 w 10519"/>
              <a:gd name="connsiteY2" fmla="*/ 5515 h 10957"/>
              <a:gd name="connsiteX3" fmla="*/ 10286 w 10519"/>
              <a:gd name="connsiteY3" fmla="*/ 10957 h 10957"/>
              <a:gd name="connsiteX4" fmla="*/ 1953 w 10519"/>
              <a:gd name="connsiteY4" fmla="*/ 10957 h 10957"/>
              <a:gd name="connsiteX5" fmla="*/ 286 w 10519"/>
              <a:gd name="connsiteY5" fmla="*/ 5957 h 10957"/>
              <a:gd name="connsiteX6" fmla="*/ 578 w 10519"/>
              <a:gd name="connsiteY6" fmla="*/ 0 h 10957"/>
              <a:gd name="connsiteX0" fmla="*/ 578 w 10776"/>
              <a:gd name="connsiteY0" fmla="*/ 0 h 10957"/>
              <a:gd name="connsiteX1" fmla="*/ 10561 w 10776"/>
              <a:gd name="connsiteY1" fmla="*/ 44 h 10957"/>
              <a:gd name="connsiteX2" fmla="*/ 9106 w 10776"/>
              <a:gd name="connsiteY2" fmla="*/ 5515 h 10957"/>
              <a:gd name="connsiteX3" fmla="*/ 10286 w 10776"/>
              <a:gd name="connsiteY3" fmla="*/ 10957 h 10957"/>
              <a:gd name="connsiteX4" fmla="*/ 1953 w 10776"/>
              <a:gd name="connsiteY4" fmla="*/ 10957 h 10957"/>
              <a:gd name="connsiteX5" fmla="*/ 286 w 10776"/>
              <a:gd name="connsiteY5" fmla="*/ 5957 h 10957"/>
              <a:gd name="connsiteX6" fmla="*/ 578 w 10776"/>
              <a:gd name="connsiteY6" fmla="*/ 0 h 10957"/>
              <a:gd name="connsiteX0" fmla="*/ 578 w 10785"/>
              <a:gd name="connsiteY0" fmla="*/ 0 h 10957"/>
              <a:gd name="connsiteX1" fmla="*/ 10561 w 10785"/>
              <a:gd name="connsiteY1" fmla="*/ 44 h 10957"/>
              <a:gd name="connsiteX2" fmla="*/ 9106 w 10785"/>
              <a:gd name="connsiteY2" fmla="*/ 5515 h 10957"/>
              <a:gd name="connsiteX3" fmla="*/ 9523 w 10785"/>
              <a:gd name="connsiteY3" fmla="*/ 10839 h 10957"/>
              <a:gd name="connsiteX4" fmla="*/ 1953 w 10785"/>
              <a:gd name="connsiteY4" fmla="*/ 10957 h 10957"/>
              <a:gd name="connsiteX5" fmla="*/ 286 w 10785"/>
              <a:gd name="connsiteY5" fmla="*/ 5957 h 10957"/>
              <a:gd name="connsiteX6" fmla="*/ 578 w 10785"/>
              <a:gd name="connsiteY6" fmla="*/ 0 h 10957"/>
              <a:gd name="connsiteX0" fmla="*/ 578 w 11210"/>
              <a:gd name="connsiteY0" fmla="*/ 0 h 10957"/>
              <a:gd name="connsiteX1" fmla="*/ 10561 w 11210"/>
              <a:gd name="connsiteY1" fmla="*/ 44 h 10957"/>
              <a:gd name="connsiteX2" fmla="*/ 9106 w 11210"/>
              <a:gd name="connsiteY2" fmla="*/ 5515 h 10957"/>
              <a:gd name="connsiteX3" fmla="*/ 11023 w 11210"/>
              <a:gd name="connsiteY3" fmla="*/ 10927 h 10957"/>
              <a:gd name="connsiteX4" fmla="*/ 1953 w 11210"/>
              <a:gd name="connsiteY4" fmla="*/ 10957 h 10957"/>
              <a:gd name="connsiteX5" fmla="*/ 286 w 11210"/>
              <a:gd name="connsiteY5" fmla="*/ 5957 h 10957"/>
              <a:gd name="connsiteX6" fmla="*/ 578 w 11210"/>
              <a:gd name="connsiteY6" fmla="*/ 0 h 10957"/>
              <a:gd name="connsiteX0" fmla="*/ 578 w 11449"/>
              <a:gd name="connsiteY0" fmla="*/ 0 h 11041"/>
              <a:gd name="connsiteX1" fmla="*/ 10561 w 11449"/>
              <a:gd name="connsiteY1" fmla="*/ 44 h 11041"/>
              <a:gd name="connsiteX2" fmla="*/ 9106 w 11449"/>
              <a:gd name="connsiteY2" fmla="*/ 5515 h 11041"/>
              <a:gd name="connsiteX3" fmla="*/ 11273 w 11449"/>
              <a:gd name="connsiteY3" fmla="*/ 11041 h 11041"/>
              <a:gd name="connsiteX4" fmla="*/ 1953 w 11449"/>
              <a:gd name="connsiteY4" fmla="*/ 10957 h 11041"/>
              <a:gd name="connsiteX5" fmla="*/ 286 w 11449"/>
              <a:gd name="connsiteY5" fmla="*/ 5957 h 11041"/>
              <a:gd name="connsiteX6" fmla="*/ 578 w 11449"/>
              <a:gd name="connsiteY6" fmla="*/ 0 h 11041"/>
              <a:gd name="connsiteX0" fmla="*/ 578 w 11447"/>
              <a:gd name="connsiteY0" fmla="*/ 0 h 11041"/>
              <a:gd name="connsiteX1" fmla="*/ 10561 w 11447"/>
              <a:gd name="connsiteY1" fmla="*/ 44 h 11041"/>
              <a:gd name="connsiteX2" fmla="*/ 10815 w 11447"/>
              <a:gd name="connsiteY2" fmla="*/ 815 h 11041"/>
              <a:gd name="connsiteX3" fmla="*/ 9106 w 11447"/>
              <a:gd name="connsiteY3" fmla="*/ 5515 h 11041"/>
              <a:gd name="connsiteX4" fmla="*/ 11273 w 11447"/>
              <a:gd name="connsiteY4" fmla="*/ 11041 h 11041"/>
              <a:gd name="connsiteX5" fmla="*/ 1953 w 11447"/>
              <a:gd name="connsiteY5" fmla="*/ 10957 h 11041"/>
              <a:gd name="connsiteX6" fmla="*/ 286 w 11447"/>
              <a:gd name="connsiteY6" fmla="*/ 5957 h 11041"/>
              <a:gd name="connsiteX7" fmla="*/ 578 w 11447"/>
              <a:gd name="connsiteY7" fmla="*/ 0 h 11041"/>
              <a:gd name="connsiteX0" fmla="*/ 578 w 11447"/>
              <a:gd name="connsiteY0" fmla="*/ 0 h 11041"/>
              <a:gd name="connsiteX1" fmla="*/ 10561 w 11447"/>
              <a:gd name="connsiteY1" fmla="*/ 44 h 11041"/>
              <a:gd name="connsiteX2" fmla="*/ 10815 w 11447"/>
              <a:gd name="connsiteY2" fmla="*/ 815 h 11041"/>
              <a:gd name="connsiteX3" fmla="*/ 9106 w 11447"/>
              <a:gd name="connsiteY3" fmla="*/ 5515 h 11041"/>
              <a:gd name="connsiteX4" fmla="*/ 11273 w 11447"/>
              <a:gd name="connsiteY4" fmla="*/ 11041 h 11041"/>
              <a:gd name="connsiteX5" fmla="*/ 1953 w 11447"/>
              <a:gd name="connsiteY5" fmla="*/ 10957 h 11041"/>
              <a:gd name="connsiteX6" fmla="*/ 286 w 11447"/>
              <a:gd name="connsiteY6" fmla="*/ 5957 h 11041"/>
              <a:gd name="connsiteX7" fmla="*/ 578 w 11447"/>
              <a:gd name="connsiteY7" fmla="*/ 0 h 11041"/>
              <a:gd name="connsiteX0" fmla="*/ 578 w 11447"/>
              <a:gd name="connsiteY0" fmla="*/ 0 h 11041"/>
              <a:gd name="connsiteX1" fmla="*/ 10561 w 11447"/>
              <a:gd name="connsiteY1" fmla="*/ 44 h 11041"/>
              <a:gd name="connsiteX2" fmla="*/ 10815 w 11447"/>
              <a:gd name="connsiteY2" fmla="*/ 815 h 11041"/>
              <a:gd name="connsiteX3" fmla="*/ 9106 w 11447"/>
              <a:gd name="connsiteY3" fmla="*/ 5515 h 11041"/>
              <a:gd name="connsiteX4" fmla="*/ 11273 w 11447"/>
              <a:gd name="connsiteY4" fmla="*/ 11041 h 11041"/>
              <a:gd name="connsiteX5" fmla="*/ 1953 w 11447"/>
              <a:gd name="connsiteY5" fmla="*/ 10957 h 11041"/>
              <a:gd name="connsiteX6" fmla="*/ 286 w 11447"/>
              <a:gd name="connsiteY6" fmla="*/ 5957 h 11041"/>
              <a:gd name="connsiteX7" fmla="*/ 578 w 11447"/>
              <a:gd name="connsiteY7" fmla="*/ 0 h 11041"/>
              <a:gd name="connsiteX0" fmla="*/ 578 w 11500"/>
              <a:gd name="connsiteY0" fmla="*/ 0 h 11041"/>
              <a:gd name="connsiteX1" fmla="*/ 10561 w 11500"/>
              <a:gd name="connsiteY1" fmla="*/ 44 h 11041"/>
              <a:gd name="connsiteX2" fmla="*/ 10990 w 11500"/>
              <a:gd name="connsiteY2" fmla="*/ 487 h 11041"/>
              <a:gd name="connsiteX3" fmla="*/ 9106 w 11500"/>
              <a:gd name="connsiteY3" fmla="*/ 5515 h 11041"/>
              <a:gd name="connsiteX4" fmla="*/ 11273 w 11500"/>
              <a:gd name="connsiteY4" fmla="*/ 11041 h 11041"/>
              <a:gd name="connsiteX5" fmla="*/ 1953 w 11500"/>
              <a:gd name="connsiteY5" fmla="*/ 10957 h 11041"/>
              <a:gd name="connsiteX6" fmla="*/ 286 w 11500"/>
              <a:gd name="connsiteY6" fmla="*/ 5957 h 11041"/>
              <a:gd name="connsiteX7" fmla="*/ 578 w 11500"/>
              <a:gd name="connsiteY7" fmla="*/ 0 h 11041"/>
              <a:gd name="connsiteX0" fmla="*/ 578 w 11649"/>
              <a:gd name="connsiteY0" fmla="*/ 143 h 11184"/>
              <a:gd name="connsiteX1" fmla="*/ 10561 w 11649"/>
              <a:gd name="connsiteY1" fmla="*/ 187 h 11184"/>
              <a:gd name="connsiteX2" fmla="*/ 11315 w 11649"/>
              <a:gd name="connsiteY2" fmla="*/ 416 h 11184"/>
              <a:gd name="connsiteX3" fmla="*/ 9106 w 11649"/>
              <a:gd name="connsiteY3" fmla="*/ 5658 h 11184"/>
              <a:gd name="connsiteX4" fmla="*/ 11273 w 11649"/>
              <a:gd name="connsiteY4" fmla="*/ 11184 h 11184"/>
              <a:gd name="connsiteX5" fmla="*/ 1953 w 11649"/>
              <a:gd name="connsiteY5" fmla="*/ 11100 h 11184"/>
              <a:gd name="connsiteX6" fmla="*/ 286 w 11649"/>
              <a:gd name="connsiteY6" fmla="*/ 6100 h 11184"/>
              <a:gd name="connsiteX7" fmla="*/ 578 w 11649"/>
              <a:gd name="connsiteY7" fmla="*/ 143 h 11184"/>
              <a:gd name="connsiteX0" fmla="*/ 578 w 11649"/>
              <a:gd name="connsiteY0" fmla="*/ 143 h 11184"/>
              <a:gd name="connsiteX1" fmla="*/ 10561 w 11649"/>
              <a:gd name="connsiteY1" fmla="*/ 187 h 11184"/>
              <a:gd name="connsiteX2" fmla="*/ 11315 w 11649"/>
              <a:gd name="connsiteY2" fmla="*/ 416 h 11184"/>
              <a:gd name="connsiteX3" fmla="*/ 8969 w 11649"/>
              <a:gd name="connsiteY3" fmla="*/ 5929 h 11184"/>
              <a:gd name="connsiteX4" fmla="*/ 11273 w 11649"/>
              <a:gd name="connsiteY4" fmla="*/ 11184 h 11184"/>
              <a:gd name="connsiteX5" fmla="*/ 1953 w 11649"/>
              <a:gd name="connsiteY5" fmla="*/ 11100 h 11184"/>
              <a:gd name="connsiteX6" fmla="*/ 286 w 11649"/>
              <a:gd name="connsiteY6" fmla="*/ 6100 h 11184"/>
              <a:gd name="connsiteX7" fmla="*/ 578 w 11649"/>
              <a:gd name="connsiteY7" fmla="*/ 143 h 11184"/>
              <a:gd name="connsiteX0" fmla="*/ 578 w 11649"/>
              <a:gd name="connsiteY0" fmla="*/ 143 h 11184"/>
              <a:gd name="connsiteX1" fmla="*/ 10561 w 11649"/>
              <a:gd name="connsiteY1" fmla="*/ 187 h 11184"/>
              <a:gd name="connsiteX2" fmla="*/ 11315 w 11649"/>
              <a:gd name="connsiteY2" fmla="*/ 416 h 11184"/>
              <a:gd name="connsiteX3" fmla="*/ 9057 w 11649"/>
              <a:gd name="connsiteY3" fmla="*/ 5943 h 11184"/>
              <a:gd name="connsiteX4" fmla="*/ 11273 w 11649"/>
              <a:gd name="connsiteY4" fmla="*/ 11184 h 11184"/>
              <a:gd name="connsiteX5" fmla="*/ 1953 w 11649"/>
              <a:gd name="connsiteY5" fmla="*/ 11100 h 11184"/>
              <a:gd name="connsiteX6" fmla="*/ 286 w 11649"/>
              <a:gd name="connsiteY6" fmla="*/ 6100 h 11184"/>
              <a:gd name="connsiteX7" fmla="*/ 578 w 11649"/>
              <a:gd name="connsiteY7" fmla="*/ 143 h 11184"/>
              <a:gd name="connsiteX0" fmla="*/ 578 w 11649"/>
              <a:gd name="connsiteY0" fmla="*/ 143 h 11384"/>
              <a:gd name="connsiteX1" fmla="*/ 10561 w 11649"/>
              <a:gd name="connsiteY1" fmla="*/ 187 h 11384"/>
              <a:gd name="connsiteX2" fmla="*/ 11315 w 11649"/>
              <a:gd name="connsiteY2" fmla="*/ 416 h 11384"/>
              <a:gd name="connsiteX3" fmla="*/ 9057 w 11649"/>
              <a:gd name="connsiteY3" fmla="*/ 5943 h 11384"/>
              <a:gd name="connsiteX4" fmla="*/ 11335 w 11649"/>
              <a:gd name="connsiteY4" fmla="*/ 11384 h 11384"/>
              <a:gd name="connsiteX5" fmla="*/ 1953 w 11649"/>
              <a:gd name="connsiteY5" fmla="*/ 11100 h 11384"/>
              <a:gd name="connsiteX6" fmla="*/ 286 w 11649"/>
              <a:gd name="connsiteY6" fmla="*/ 6100 h 11384"/>
              <a:gd name="connsiteX7" fmla="*/ 578 w 11649"/>
              <a:gd name="connsiteY7" fmla="*/ 143 h 11384"/>
              <a:gd name="connsiteX0" fmla="*/ 508 w 11579"/>
              <a:gd name="connsiteY0" fmla="*/ 143 h 11428"/>
              <a:gd name="connsiteX1" fmla="*/ 10491 w 11579"/>
              <a:gd name="connsiteY1" fmla="*/ 187 h 11428"/>
              <a:gd name="connsiteX2" fmla="*/ 11245 w 11579"/>
              <a:gd name="connsiteY2" fmla="*/ 416 h 11428"/>
              <a:gd name="connsiteX3" fmla="*/ 8987 w 11579"/>
              <a:gd name="connsiteY3" fmla="*/ 5943 h 11428"/>
              <a:gd name="connsiteX4" fmla="*/ 11265 w 11579"/>
              <a:gd name="connsiteY4" fmla="*/ 11384 h 11428"/>
              <a:gd name="connsiteX5" fmla="*/ 620 w 11579"/>
              <a:gd name="connsiteY5" fmla="*/ 11428 h 11428"/>
              <a:gd name="connsiteX6" fmla="*/ 216 w 11579"/>
              <a:gd name="connsiteY6" fmla="*/ 6100 h 11428"/>
              <a:gd name="connsiteX7" fmla="*/ 508 w 11579"/>
              <a:gd name="connsiteY7" fmla="*/ 143 h 11428"/>
              <a:gd name="connsiteX0" fmla="*/ 508 w 11579"/>
              <a:gd name="connsiteY0" fmla="*/ 143 h 11428"/>
              <a:gd name="connsiteX1" fmla="*/ 10491 w 11579"/>
              <a:gd name="connsiteY1" fmla="*/ 187 h 11428"/>
              <a:gd name="connsiteX2" fmla="*/ 11245 w 11579"/>
              <a:gd name="connsiteY2" fmla="*/ 416 h 11428"/>
              <a:gd name="connsiteX3" fmla="*/ 9137 w 11579"/>
              <a:gd name="connsiteY3" fmla="*/ 6014 h 11428"/>
              <a:gd name="connsiteX4" fmla="*/ 11265 w 11579"/>
              <a:gd name="connsiteY4" fmla="*/ 11384 h 11428"/>
              <a:gd name="connsiteX5" fmla="*/ 620 w 11579"/>
              <a:gd name="connsiteY5" fmla="*/ 11428 h 11428"/>
              <a:gd name="connsiteX6" fmla="*/ 216 w 11579"/>
              <a:gd name="connsiteY6" fmla="*/ 6100 h 11428"/>
              <a:gd name="connsiteX7" fmla="*/ 508 w 11579"/>
              <a:gd name="connsiteY7" fmla="*/ 143 h 11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579" h="11428">
                <a:moveTo>
                  <a:pt x="508" y="143"/>
                </a:moveTo>
                <a:lnTo>
                  <a:pt x="10491" y="187"/>
                </a:lnTo>
                <a:cubicBezTo>
                  <a:pt x="12143" y="408"/>
                  <a:pt x="11488" y="-496"/>
                  <a:pt x="11245" y="416"/>
                </a:cubicBezTo>
                <a:cubicBezTo>
                  <a:pt x="10889" y="1271"/>
                  <a:pt x="9134" y="4186"/>
                  <a:pt x="9137" y="6014"/>
                </a:cubicBezTo>
                <a:cubicBezTo>
                  <a:pt x="9140" y="7842"/>
                  <a:pt x="12186" y="11384"/>
                  <a:pt x="11265" y="11384"/>
                </a:cubicBezTo>
                <a:lnTo>
                  <a:pt x="620" y="11428"/>
                </a:lnTo>
                <a:cubicBezTo>
                  <a:pt x="-301" y="11428"/>
                  <a:pt x="235" y="7981"/>
                  <a:pt x="216" y="6100"/>
                </a:cubicBezTo>
                <a:cubicBezTo>
                  <a:pt x="197" y="4219"/>
                  <a:pt x="-413" y="143"/>
                  <a:pt x="508" y="143"/>
                </a:cubicBezTo>
                <a:close/>
              </a:path>
            </a:pathLst>
          </a:custGeom>
          <a:solidFill>
            <a:srgbClr val="5A8383"/>
          </a:solidFill>
          <a:ln>
            <a:solidFill>
              <a:srgbClr val="5A838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D2660832-91DE-565D-C1F7-52B7A2A92CB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2299" y="4717693"/>
            <a:ext cx="819376" cy="855174"/>
          </a:xfrm>
          <a:prstGeom prst="rect">
            <a:avLst/>
          </a:prstGeom>
        </p:spPr>
      </p:pic>
      <p:grpSp>
        <p:nvGrpSpPr>
          <p:cNvPr id="20" name="Gruppo 19">
            <a:extLst>
              <a:ext uri="{FF2B5EF4-FFF2-40B4-BE49-F238E27FC236}">
                <a16:creationId xmlns:a16="http://schemas.microsoft.com/office/drawing/2014/main" id="{1B3DF17C-F9FD-2600-0614-7E328D524F3A}"/>
              </a:ext>
            </a:extLst>
          </p:cNvPr>
          <p:cNvGrpSpPr/>
          <p:nvPr/>
        </p:nvGrpSpPr>
        <p:grpSpPr>
          <a:xfrm>
            <a:off x="241879" y="523458"/>
            <a:ext cx="5165804" cy="5587249"/>
            <a:chOff x="25155" y="329457"/>
            <a:chExt cx="5618806" cy="6060060"/>
          </a:xfrm>
        </p:grpSpPr>
        <p:pic>
          <p:nvPicPr>
            <p:cNvPr id="21" name="Immagine 20">
              <a:extLst>
                <a:ext uri="{FF2B5EF4-FFF2-40B4-BE49-F238E27FC236}">
                  <a16:creationId xmlns:a16="http://schemas.microsoft.com/office/drawing/2014/main" id="{4A29A713-1030-6119-E7F4-A9E7B17465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55" y="329457"/>
              <a:ext cx="5618806" cy="6060060"/>
            </a:xfrm>
            <a:prstGeom prst="rect">
              <a:avLst/>
            </a:prstGeom>
          </p:spPr>
        </p:pic>
        <p:sp>
          <p:nvSpPr>
            <p:cNvPr id="22" name="Ovale 21">
              <a:extLst>
                <a:ext uri="{FF2B5EF4-FFF2-40B4-BE49-F238E27FC236}">
                  <a16:creationId xmlns:a16="http://schemas.microsoft.com/office/drawing/2014/main" id="{E587CC8F-43B8-87FA-A3C5-1369AFC62018}"/>
                </a:ext>
              </a:extLst>
            </p:cNvPr>
            <p:cNvSpPr/>
            <p:nvPr/>
          </p:nvSpPr>
          <p:spPr>
            <a:xfrm>
              <a:off x="322730" y="591671"/>
              <a:ext cx="5189661" cy="553669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F273FE70-35CB-9273-5720-AE42B983D8F9}"/>
              </a:ext>
            </a:extLst>
          </p:cNvPr>
          <p:cNvSpPr txBox="1"/>
          <p:nvPr/>
        </p:nvSpPr>
        <p:spPr>
          <a:xfrm>
            <a:off x="6923503" y="593313"/>
            <a:ext cx="5181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b="1" i="0" u="none" strike="noStrik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SICUREZZA</a:t>
            </a:r>
          </a:p>
        </p:txBody>
      </p:sp>
      <p:pic>
        <p:nvPicPr>
          <p:cNvPr id="27" name="Picture 2" descr="Unibas: uno spazio per gli studenti ⋆ Comincenter">
            <a:extLst>
              <a:ext uri="{FF2B5EF4-FFF2-40B4-BE49-F238E27FC236}">
                <a16:creationId xmlns:a16="http://schemas.microsoft.com/office/drawing/2014/main" id="{07F93F5E-914D-F677-237D-E1E89EF271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97" y="35083"/>
            <a:ext cx="868038" cy="882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3670A62B-6DE9-A348-B80B-F402D55B5D5F}"/>
              </a:ext>
            </a:extLst>
          </p:cNvPr>
          <p:cNvSpPr txBox="1"/>
          <p:nvPr/>
        </p:nvSpPr>
        <p:spPr>
          <a:xfrm>
            <a:off x="7037217" y="1645708"/>
            <a:ext cx="4937659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tx1"/>
              </a:buClr>
            </a:pPr>
            <a:r>
              <a:rPr lang="it-IT" sz="1800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Il servizio per le applicazioni di sicurezza di </a:t>
            </a:r>
            <a:r>
              <a:rPr lang="it-IT" sz="1800" b="0" i="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Copernicus</a:t>
            </a:r>
            <a:r>
              <a:rPr lang="it-IT" sz="1800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 mira a: </a:t>
            </a:r>
          </a:p>
          <a:p>
            <a:pPr>
              <a:buClr>
                <a:schemeClr val="tx1"/>
              </a:buClr>
            </a:pPr>
            <a:endParaRPr lang="it-IT" sz="1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800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sostenere le politiche dell'Unione europea fornendo informazioni in risposta alle sfide in materia di sicurezza a livello europeo;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it-IT" sz="1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m</a:t>
            </a:r>
            <a:r>
              <a:rPr lang="it-IT" sz="1800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igliore la prevenzione, preparazione e risposta alle crisi in tre ambiti fondamentali: </a:t>
            </a:r>
            <a:r>
              <a:rPr lang="it-IT" sz="1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 </a:t>
            </a:r>
          </a:p>
          <a:p>
            <a:pPr>
              <a:buClr>
                <a:schemeClr val="tx1"/>
              </a:buClr>
            </a:pPr>
            <a:r>
              <a:rPr lang="it-IT" sz="1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       - s</a:t>
            </a:r>
            <a:r>
              <a:rPr lang="it-IT" sz="1800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orveglianza delle frontiere;</a:t>
            </a:r>
          </a:p>
          <a:p>
            <a:pPr>
              <a:buClr>
                <a:schemeClr val="tx1"/>
              </a:buClr>
            </a:pPr>
            <a:r>
              <a:rPr lang="it-IT" sz="1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       - s</a:t>
            </a:r>
            <a:r>
              <a:rPr lang="it-IT" sz="1800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orveglianza marittima;</a:t>
            </a:r>
          </a:p>
          <a:p>
            <a:pPr>
              <a:buClr>
                <a:schemeClr val="tx1"/>
              </a:buClr>
            </a:pPr>
            <a:r>
              <a:rPr lang="it-IT" sz="1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       - s</a:t>
            </a:r>
            <a:r>
              <a:rPr lang="it-IT" sz="1800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ostegno all'azione esterna dell’UE.   	</a:t>
            </a:r>
            <a:endParaRPr lang="it-IT" sz="1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96814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99267F-D90E-8D85-A452-C87E975CBA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vale 12">
            <a:extLst>
              <a:ext uri="{FF2B5EF4-FFF2-40B4-BE49-F238E27FC236}">
                <a16:creationId xmlns:a16="http://schemas.microsoft.com/office/drawing/2014/main" id="{7EE957F4-03BC-DA9A-B263-8294819377CD}"/>
              </a:ext>
            </a:extLst>
          </p:cNvPr>
          <p:cNvSpPr/>
          <p:nvPr/>
        </p:nvSpPr>
        <p:spPr>
          <a:xfrm>
            <a:off x="5767154" y="2375501"/>
            <a:ext cx="1087251" cy="983986"/>
          </a:xfrm>
          <a:prstGeom prst="ellipse">
            <a:avLst/>
          </a:prstGeom>
          <a:solidFill>
            <a:srgbClr val="B1BE21"/>
          </a:solidFill>
          <a:ln>
            <a:solidFill>
              <a:srgbClr val="B1BE2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Sottotitolo 6">
            <a:extLst>
              <a:ext uri="{FF2B5EF4-FFF2-40B4-BE49-F238E27FC236}">
                <a16:creationId xmlns:a16="http://schemas.microsoft.com/office/drawing/2014/main" id="{07428753-1627-2D1A-5F34-92B2AA45F42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10" name="Ovale 9">
            <a:extLst>
              <a:ext uri="{FF2B5EF4-FFF2-40B4-BE49-F238E27FC236}">
                <a16:creationId xmlns:a16="http://schemas.microsoft.com/office/drawing/2014/main" id="{B9461E90-012A-B46E-AC77-36E096AF65F8}"/>
              </a:ext>
            </a:extLst>
          </p:cNvPr>
          <p:cNvSpPr/>
          <p:nvPr/>
        </p:nvSpPr>
        <p:spPr>
          <a:xfrm>
            <a:off x="5223529" y="1349110"/>
            <a:ext cx="1087251" cy="983986"/>
          </a:xfrm>
          <a:prstGeom prst="ellipse">
            <a:avLst/>
          </a:prstGeom>
          <a:solidFill>
            <a:srgbClr val="23689B"/>
          </a:solidFill>
          <a:ln>
            <a:solidFill>
              <a:srgbClr val="23689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Ovale 11">
            <a:extLst>
              <a:ext uri="{FF2B5EF4-FFF2-40B4-BE49-F238E27FC236}">
                <a16:creationId xmlns:a16="http://schemas.microsoft.com/office/drawing/2014/main" id="{C08AB5F9-2F5C-BFD0-D2D9-3BA82C1A9122}"/>
              </a:ext>
            </a:extLst>
          </p:cNvPr>
          <p:cNvSpPr/>
          <p:nvPr/>
        </p:nvSpPr>
        <p:spPr>
          <a:xfrm>
            <a:off x="5552374" y="4661563"/>
            <a:ext cx="1087251" cy="983986"/>
          </a:xfrm>
          <a:prstGeom prst="ellipse">
            <a:avLst/>
          </a:prstGeom>
          <a:solidFill>
            <a:srgbClr val="5A8383"/>
          </a:solidFill>
          <a:ln>
            <a:solidFill>
              <a:srgbClr val="5A838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Ovale 13">
            <a:extLst>
              <a:ext uri="{FF2B5EF4-FFF2-40B4-BE49-F238E27FC236}">
                <a16:creationId xmlns:a16="http://schemas.microsoft.com/office/drawing/2014/main" id="{76F32297-D289-5E5A-3AE1-20DA035F77E1}"/>
              </a:ext>
            </a:extLst>
          </p:cNvPr>
          <p:cNvSpPr/>
          <p:nvPr/>
        </p:nvSpPr>
        <p:spPr>
          <a:xfrm>
            <a:off x="5890449" y="3550204"/>
            <a:ext cx="1087251" cy="983986"/>
          </a:xfrm>
          <a:prstGeom prst="ellipse">
            <a:avLst/>
          </a:prstGeom>
          <a:solidFill>
            <a:srgbClr val="21A6C5"/>
          </a:solidFill>
          <a:ln>
            <a:solidFill>
              <a:srgbClr val="21A6C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FBA756B9-6CCE-E005-DA18-E67EEE1EA777}"/>
              </a:ext>
            </a:extLst>
          </p:cNvPr>
          <p:cNvSpPr/>
          <p:nvPr/>
        </p:nvSpPr>
        <p:spPr>
          <a:xfrm>
            <a:off x="4891032" y="5697096"/>
            <a:ext cx="1087251" cy="983986"/>
          </a:xfrm>
          <a:prstGeom prst="ellipse">
            <a:avLst/>
          </a:prstGeom>
          <a:solidFill>
            <a:srgbClr val="F39728"/>
          </a:solidFill>
          <a:ln>
            <a:solidFill>
              <a:srgbClr val="F3972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5E63A4E7-20A0-097B-B24C-43100242AEA1}"/>
              </a:ext>
            </a:extLst>
          </p:cNvPr>
          <p:cNvSpPr/>
          <p:nvPr/>
        </p:nvSpPr>
        <p:spPr>
          <a:xfrm>
            <a:off x="4575048" y="365124"/>
            <a:ext cx="1087251" cy="983986"/>
          </a:xfrm>
          <a:prstGeom prst="ellipse">
            <a:avLst/>
          </a:prstGeom>
          <a:solidFill>
            <a:srgbClr val="931C31"/>
          </a:solidFill>
          <a:ln>
            <a:solidFill>
              <a:srgbClr val="931C3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Ovale 10">
            <a:extLst>
              <a:ext uri="{FF2B5EF4-FFF2-40B4-BE49-F238E27FC236}">
                <a16:creationId xmlns:a16="http://schemas.microsoft.com/office/drawing/2014/main" id="{0829DEDE-905B-32D4-5F88-4C50913A380E}"/>
              </a:ext>
            </a:extLst>
          </p:cNvPr>
          <p:cNvSpPr/>
          <p:nvPr/>
        </p:nvSpPr>
        <p:spPr>
          <a:xfrm>
            <a:off x="5223528" y="1311341"/>
            <a:ext cx="1087251" cy="1059525"/>
          </a:xfrm>
          <a:prstGeom prst="ellipse">
            <a:avLst/>
          </a:prstGeom>
          <a:solidFill>
            <a:srgbClr val="23689B"/>
          </a:solidFill>
          <a:ln>
            <a:solidFill>
              <a:srgbClr val="23689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Dati memorizzati 8">
            <a:extLst>
              <a:ext uri="{FF2B5EF4-FFF2-40B4-BE49-F238E27FC236}">
                <a16:creationId xmlns:a16="http://schemas.microsoft.com/office/drawing/2014/main" id="{33E89453-25A0-4863-D6A2-FA9D530C1496}"/>
              </a:ext>
            </a:extLst>
          </p:cNvPr>
          <p:cNvSpPr/>
          <p:nvPr/>
        </p:nvSpPr>
        <p:spPr>
          <a:xfrm rot="10800000">
            <a:off x="4810481" y="-85367"/>
            <a:ext cx="8555827" cy="7395949"/>
          </a:xfrm>
          <a:custGeom>
            <a:avLst/>
            <a:gdLst>
              <a:gd name="connsiteX0" fmla="*/ 1667 w 10000"/>
              <a:gd name="connsiteY0" fmla="*/ 0 h 10000"/>
              <a:gd name="connsiteX1" fmla="*/ 10000 w 10000"/>
              <a:gd name="connsiteY1" fmla="*/ 0 h 10000"/>
              <a:gd name="connsiteX2" fmla="*/ 8333 w 10000"/>
              <a:gd name="connsiteY2" fmla="*/ 5000 h 10000"/>
              <a:gd name="connsiteX3" fmla="*/ 10000 w 10000"/>
              <a:gd name="connsiteY3" fmla="*/ 10000 h 10000"/>
              <a:gd name="connsiteX4" fmla="*/ 1667 w 10000"/>
              <a:gd name="connsiteY4" fmla="*/ 10000 h 10000"/>
              <a:gd name="connsiteX5" fmla="*/ 0 w 10000"/>
              <a:gd name="connsiteY5" fmla="*/ 5000 h 10000"/>
              <a:gd name="connsiteX6" fmla="*/ 1667 w 10000"/>
              <a:gd name="connsiteY6" fmla="*/ 0 h 10000"/>
              <a:gd name="connsiteX0" fmla="*/ 1667 w 10091"/>
              <a:gd name="connsiteY0" fmla="*/ 0 h 10000"/>
              <a:gd name="connsiteX1" fmla="*/ 10000 w 10091"/>
              <a:gd name="connsiteY1" fmla="*/ 0 h 10000"/>
              <a:gd name="connsiteX2" fmla="*/ 4596 w 10091"/>
              <a:gd name="connsiteY2" fmla="*/ 8844 h 10000"/>
              <a:gd name="connsiteX3" fmla="*/ 10000 w 10091"/>
              <a:gd name="connsiteY3" fmla="*/ 10000 h 10000"/>
              <a:gd name="connsiteX4" fmla="*/ 1667 w 10091"/>
              <a:gd name="connsiteY4" fmla="*/ 10000 h 10000"/>
              <a:gd name="connsiteX5" fmla="*/ 0 w 10091"/>
              <a:gd name="connsiteY5" fmla="*/ 5000 h 10000"/>
              <a:gd name="connsiteX6" fmla="*/ 1667 w 10091"/>
              <a:gd name="connsiteY6" fmla="*/ 0 h 10000"/>
              <a:gd name="connsiteX0" fmla="*/ 1667 w 10150"/>
              <a:gd name="connsiteY0" fmla="*/ 0 h 10000"/>
              <a:gd name="connsiteX1" fmla="*/ 10000 w 10150"/>
              <a:gd name="connsiteY1" fmla="*/ 0 h 10000"/>
              <a:gd name="connsiteX2" fmla="*/ 7308 w 10150"/>
              <a:gd name="connsiteY2" fmla="*/ 4897 h 10000"/>
              <a:gd name="connsiteX3" fmla="*/ 10000 w 10150"/>
              <a:gd name="connsiteY3" fmla="*/ 10000 h 10000"/>
              <a:gd name="connsiteX4" fmla="*/ 1667 w 10150"/>
              <a:gd name="connsiteY4" fmla="*/ 10000 h 10000"/>
              <a:gd name="connsiteX5" fmla="*/ 0 w 10150"/>
              <a:gd name="connsiteY5" fmla="*/ 5000 h 10000"/>
              <a:gd name="connsiteX6" fmla="*/ 1667 w 10150"/>
              <a:gd name="connsiteY6" fmla="*/ 0 h 10000"/>
              <a:gd name="connsiteX0" fmla="*/ 1667 w 10150"/>
              <a:gd name="connsiteY0" fmla="*/ 869 h 10869"/>
              <a:gd name="connsiteX1" fmla="*/ 10000 w 10150"/>
              <a:gd name="connsiteY1" fmla="*/ 0 h 10869"/>
              <a:gd name="connsiteX2" fmla="*/ 7308 w 10150"/>
              <a:gd name="connsiteY2" fmla="*/ 5766 h 10869"/>
              <a:gd name="connsiteX3" fmla="*/ 10000 w 10150"/>
              <a:gd name="connsiteY3" fmla="*/ 10869 h 10869"/>
              <a:gd name="connsiteX4" fmla="*/ 1667 w 10150"/>
              <a:gd name="connsiteY4" fmla="*/ 10869 h 10869"/>
              <a:gd name="connsiteX5" fmla="*/ 0 w 10150"/>
              <a:gd name="connsiteY5" fmla="*/ 5869 h 10869"/>
              <a:gd name="connsiteX6" fmla="*/ 1667 w 10150"/>
              <a:gd name="connsiteY6" fmla="*/ 869 h 10869"/>
              <a:gd name="connsiteX0" fmla="*/ 578 w 10436"/>
              <a:gd name="connsiteY0" fmla="*/ 0 h 10957"/>
              <a:gd name="connsiteX1" fmla="*/ 10286 w 10436"/>
              <a:gd name="connsiteY1" fmla="*/ 88 h 10957"/>
              <a:gd name="connsiteX2" fmla="*/ 7594 w 10436"/>
              <a:gd name="connsiteY2" fmla="*/ 5854 h 10957"/>
              <a:gd name="connsiteX3" fmla="*/ 10286 w 10436"/>
              <a:gd name="connsiteY3" fmla="*/ 10957 h 10957"/>
              <a:gd name="connsiteX4" fmla="*/ 1953 w 10436"/>
              <a:gd name="connsiteY4" fmla="*/ 10957 h 10957"/>
              <a:gd name="connsiteX5" fmla="*/ 286 w 10436"/>
              <a:gd name="connsiteY5" fmla="*/ 5957 h 10957"/>
              <a:gd name="connsiteX6" fmla="*/ 578 w 10436"/>
              <a:gd name="connsiteY6" fmla="*/ 0 h 10957"/>
              <a:gd name="connsiteX0" fmla="*/ 578 w 10519"/>
              <a:gd name="connsiteY0" fmla="*/ 0 h 10957"/>
              <a:gd name="connsiteX1" fmla="*/ 10286 w 10519"/>
              <a:gd name="connsiteY1" fmla="*/ 88 h 10957"/>
              <a:gd name="connsiteX2" fmla="*/ 9106 w 10519"/>
              <a:gd name="connsiteY2" fmla="*/ 5515 h 10957"/>
              <a:gd name="connsiteX3" fmla="*/ 10286 w 10519"/>
              <a:gd name="connsiteY3" fmla="*/ 10957 h 10957"/>
              <a:gd name="connsiteX4" fmla="*/ 1953 w 10519"/>
              <a:gd name="connsiteY4" fmla="*/ 10957 h 10957"/>
              <a:gd name="connsiteX5" fmla="*/ 286 w 10519"/>
              <a:gd name="connsiteY5" fmla="*/ 5957 h 10957"/>
              <a:gd name="connsiteX6" fmla="*/ 578 w 10519"/>
              <a:gd name="connsiteY6" fmla="*/ 0 h 10957"/>
              <a:gd name="connsiteX0" fmla="*/ 578 w 10776"/>
              <a:gd name="connsiteY0" fmla="*/ 0 h 10957"/>
              <a:gd name="connsiteX1" fmla="*/ 10561 w 10776"/>
              <a:gd name="connsiteY1" fmla="*/ 44 h 10957"/>
              <a:gd name="connsiteX2" fmla="*/ 9106 w 10776"/>
              <a:gd name="connsiteY2" fmla="*/ 5515 h 10957"/>
              <a:gd name="connsiteX3" fmla="*/ 10286 w 10776"/>
              <a:gd name="connsiteY3" fmla="*/ 10957 h 10957"/>
              <a:gd name="connsiteX4" fmla="*/ 1953 w 10776"/>
              <a:gd name="connsiteY4" fmla="*/ 10957 h 10957"/>
              <a:gd name="connsiteX5" fmla="*/ 286 w 10776"/>
              <a:gd name="connsiteY5" fmla="*/ 5957 h 10957"/>
              <a:gd name="connsiteX6" fmla="*/ 578 w 10776"/>
              <a:gd name="connsiteY6" fmla="*/ 0 h 10957"/>
              <a:gd name="connsiteX0" fmla="*/ 578 w 10785"/>
              <a:gd name="connsiteY0" fmla="*/ 0 h 10957"/>
              <a:gd name="connsiteX1" fmla="*/ 10561 w 10785"/>
              <a:gd name="connsiteY1" fmla="*/ 44 h 10957"/>
              <a:gd name="connsiteX2" fmla="*/ 9106 w 10785"/>
              <a:gd name="connsiteY2" fmla="*/ 5515 h 10957"/>
              <a:gd name="connsiteX3" fmla="*/ 9523 w 10785"/>
              <a:gd name="connsiteY3" fmla="*/ 10839 h 10957"/>
              <a:gd name="connsiteX4" fmla="*/ 1953 w 10785"/>
              <a:gd name="connsiteY4" fmla="*/ 10957 h 10957"/>
              <a:gd name="connsiteX5" fmla="*/ 286 w 10785"/>
              <a:gd name="connsiteY5" fmla="*/ 5957 h 10957"/>
              <a:gd name="connsiteX6" fmla="*/ 578 w 10785"/>
              <a:gd name="connsiteY6" fmla="*/ 0 h 10957"/>
              <a:gd name="connsiteX0" fmla="*/ 578 w 11210"/>
              <a:gd name="connsiteY0" fmla="*/ 0 h 10957"/>
              <a:gd name="connsiteX1" fmla="*/ 10561 w 11210"/>
              <a:gd name="connsiteY1" fmla="*/ 44 h 10957"/>
              <a:gd name="connsiteX2" fmla="*/ 9106 w 11210"/>
              <a:gd name="connsiteY2" fmla="*/ 5515 h 10957"/>
              <a:gd name="connsiteX3" fmla="*/ 11023 w 11210"/>
              <a:gd name="connsiteY3" fmla="*/ 10927 h 10957"/>
              <a:gd name="connsiteX4" fmla="*/ 1953 w 11210"/>
              <a:gd name="connsiteY4" fmla="*/ 10957 h 10957"/>
              <a:gd name="connsiteX5" fmla="*/ 286 w 11210"/>
              <a:gd name="connsiteY5" fmla="*/ 5957 h 10957"/>
              <a:gd name="connsiteX6" fmla="*/ 578 w 11210"/>
              <a:gd name="connsiteY6" fmla="*/ 0 h 10957"/>
              <a:gd name="connsiteX0" fmla="*/ 578 w 11449"/>
              <a:gd name="connsiteY0" fmla="*/ 0 h 11041"/>
              <a:gd name="connsiteX1" fmla="*/ 10561 w 11449"/>
              <a:gd name="connsiteY1" fmla="*/ 44 h 11041"/>
              <a:gd name="connsiteX2" fmla="*/ 9106 w 11449"/>
              <a:gd name="connsiteY2" fmla="*/ 5515 h 11041"/>
              <a:gd name="connsiteX3" fmla="*/ 11273 w 11449"/>
              <a:gd name="connsiteY3" fmla="*/ 11041 h 11041"/>
              <a:gd name="connsiteX4" fmla="*/ 1953 w 11449"/>
              <a:gd name="connsiteY4" fmla="*/ 10957 h 11041"/>
              <a:gd name="connsiteX5" fmla="*/ 286 w 11449"/>
              <a:gd name="connsiteY5" fmla="*/ 5957 h 11041"/>
              <a:gd name="connsiteX6" fmla="*/ 578 w 11449"/>
              <a:gd name="connsiteY6" fmla="*/ 0 h 11041"/>
              <a:gd name="connsiteX0" fmla="*/ 578 w 11447"/>
              <a:gd name="connsiteY0" fmla="*/ 0 h 11041"/>
              <a:gd name="connsiteX1" fmla="*/ 10561 w 11447"/>
              <a:gd name="connsiteY1" fmla="*/ 44 h 11041"/>
              <a:gd name="connsiteX2" fmla="*/ 10815 w 11447"/>
              <a:gd name="connsiteY2" fmla="*/ 815 h 11041"/>
              <a:gd name="connsiteX3" fmla="*/ 9106 w 11447"/>
              <a:gd name="connsiteY3" fmla="*/ 5515 h 11041"/>
              <a:gd name="connsiteX4" fmla="*/ 11273 w 11447"/>
              <a:gd name="connsiteY4" fmla="*/ 11041 h 11041"/>
              <a:gd name="connsiteX5" fmla="*/ 1953 w 11447"/>
              <a:gd name="connsiteY5" fmla="*/ 10957 h 11041"/>
              <a:gd name="connsiteX6" fmla="*/ 286 w 11447"/>
              <a:gd name="connsiteY6" fmla="*/ 5957 h 11041"/>
              <a:gd name="connsiteX7" fmla="*/ 578 w 11447"/>
              <a:gd name="connsiteY7" fmla="*/ 0 h 11041"/>
              <a:gd name="connsiteX0" fmla="*/ 578 w 11447"/>
              <a:gd name="connsiteY0" fmla="*/ 0 h 11041"/>
              <a:gd name="connsiteX1" fmla="*/ 10561 w 11447"/>
              <a:gd name="connsiteY1" fmla="*/ 44 h 11041"/>
              <a:gd name="connsiteX2" fmla="*/ 10815 w 11447"/>
              <a:gd name="connsiteY2" fmla="*/ 815 h 11041"/>
              <a:gd name="connsiteX3" fmla="*/ 9106 w 11447"/>
              <a:gd name="connsiteY3" fmla="*/ 5515 h 11041"/>
              <a:gd name="connsiteX4" fmla="*/ 11273 w 11447"/>
              <a:gd name="connsiteY4" fmla="*/ 11041 h 11041"/>
              <a:gd name="connsiteX5" fmla="*/ 1953 w 11447"/>
              <a:gd name="connsiteY5" fmla="*/ 10957 h 11041"/>
              <a:gd name="connsiteX6" fmla="*/ 286 w 11447"/>
              <a:gd name="connsiteY6" fmla="*/ 5957 h 11041"/>
              <a:gd name="connsiteX7" fmla="*/ 578 w 11447"/>
              <a:gd name="connsiteY7" fmla="*/ 0 h 11041"/>
              <a:gd name="connsiteX0" fmla="*/ 578 w 11447"/>
              <a:gd name="connsiteY0" fmla="*/ 0 h 11041"/>
              <a:gd name="connsiteX1" fmla="*/ 10561 w 11447"/>
              <a:gd name="connsiteY1" fmla="*/ 44 h 11041"/>
              <a:gd name="connsiteX2" fmla="*/ 10815 w 11447"/>
              <a:gd name="connsiteY2" fmla="*/ 815 h 11041"/>
              <a:gd name="connsiteX3" fmla="*/ 9106 w 11447"/>
              <a:gd name="connsiteY3" fmla="*/ 5515 h 11041"/>
              <a:gd name="connsiteX4" fmla="*/ 11273 w 11447"/>
              <a:gd name="connsiteY4" fmla="*/ 11041 h 11041"/>
              <a:gd name="connsiteX5" fmla="*/ 1953 w 11447"/>
              <a:gd name="connsiteY5" fmla="*/ 10957 h 11041"/>
              <a:gd name="connsiteX6" fmla="*/ 286 w 11447"/>
              <a:gd name="connsiteY6" fmla="*/ 5957 h 11041"/>
              <a:gd name="connsiteX7" fmla="*/ 578 w 11447"/>
              <a:gd name="connsiteY7" fmla="*/ 0 h 11041"/>
              <a:gd name="connsiteX0" fmla="*/ 578 w 11500"/>
              <a:gd name="connsiteY0" fmla="*/ 0 h 11041"/>
              <a:gd name="connsiteX1" fmla="*/ 10561 w 11500"/>
              <a:gd name="connsiteY1" fmla="*/ 44 h 11041"/>
              <a:gd name="connsiteX2" fmla="*/ 10990 w 11500"/>
              <a:gd name="connsiteY2" fmla="*/ 487 h 11041"/>
              <a:gd name="connsiteX3" fmla="*/ 9106 w 11500"/>
              <a:gd name="connsiteY3" fmla="*/ 5515 h 11041"/>
              <a:gd name="connsiteX4" fmla="*/ 11273 w 11500"/>
              <a:gd name="connsiteY4" fmla="*/ 11041 h 11041"/>
              <a:gd name="connsiteX5" fmla="*/ 1953 w 11500"/>
              <a:gd name="connsiteY5" fmla="*/ 10957 h 11041"/>
              <a:gd name="connsiteX6" fmla="*/ 286 w 11500"/>
              <a:gd name="connsiteY6" fmla="*/ 5957 h 11041"/>
              <a:gd name="connsiteX7" fmla="*/ 578 w 11500"/>
              <a:gd name="connsiteY7" fmla="*/ 0 h 11041"/>
              <a:gd name="connsiteX0" fmla="*/ 578 w 11649"/>
              <a:gd name="connsiteY0" fmla="*/ 143 h 11184"/>
              <a:gd name="connsiteX1" fmla="*/ 10561 w 11649"/>
              <a:gd name="connsiteY1" fmla="*/ 187 h 11184"/>
              <a:gd name="connsiteX2" fmla="*/ 11315 w 11649"/>
              <a:gd name="connsiteY2" fmla="*/ 416 h 11184"/>
              <a:gd name="connsiteX3" fmla="*/ 9106 w 11649"/>
              <a:gd name="connsiteY3" fmla="*/ 5658 h 11184"/>
              <a:gd name="connsiteX4" fmla="*/ 11273 w 11649"/>
              <a:gd name="connsiteY4" fmla="*/ 11184 h 11184"/>
              <a:gd name="connsiteX5" fmla="*/ 1953 w 11649"/>
              <a:gd name="connsiteY5" fmla="*/ 11100 h 11184"/>
              <a:gd name="connsiteX6" fmla="*/ 286 w 11649"/>
              <a:gd name="connsiteY6" fmla="*/ 6100 h 11184"/>
              <a:gd name="connsiteX7" fmla="*/ 578 w 11649"/>
              <a:gd name="connsiteY7" fmla="*/ 143 h 11184"/>
              <a:gd name="connsiteX0" fmla="*/ 578 w 11649"/>
              <a:gd name="connsiteY0" fmla="*/ 143 h 11184"/>
              <a:gd name="connsiteX1" fmla="*/ 10561 w 11649"/>
              <a:gd name="connsiteY1" fmla="*/ 187 h 11184"/>
              <a:gd name="connsiteX2" fmla="*/ 11315 w 11649"/>
              <a:gd name="connsiteY2" fmla="*/ 416 h 11184"/>
              <a:gd name="connsiteX3" fmla="*/ 8969 w 11649"/>
              <a:gd name="connsiteY3" fmla="*/ 5929 h 11184"/>
              <a:gd name="connsiteX4" fmla="*/ 11273 w 11649"/>
              <a:gd name="connsiteY4" fmla="*/ 11184 h 11184"/>
              <a:gd name="connsiteX5" fmla="*/ 1953 w 11649"/>
              <a:gd name="connsiteY5" fmla="*/ 11100 h 11184"/>
              <a:gd name="connsiteX6" fmla="*/ 286 w 11649"/>
              <a:gd name="connsiteY6" fmla="*/ 6100 h 11184"/>
              <a:gd name="connsiteX7" fmla="*/ 578 w 11649"/>
              <a:gd name="connsiteY7" fmla="*/ 143 h 11184"/>
              <a:gd name="connsiteX0" fmla="*/ 578 w 11649"/>
              <a:gd name="connsiteY0" fmla="*/ 143 h 11184"/>
              <a:gd name="connsiteX1" fmla="*/ 10561 w 11649"/>
              <a:gd name="connsiteY1" fmla="*/ 187 h 11184"/>
              <a:gd name="connsiteX2" fmla="*/ 11315 w 11649"/>
              <a:gd name="connsiteY2" fmla="*/ 416 h 11184"/>
              <a:gd name="connsiteX3" fmla="*/ 9057 w 11649"/>
              <a:gd name="connsiteY3" fmla="*/ 5943 h 11184"/>
              <a:gd name="connsiteX4" fmla="*/ 11273 w 11649"/>
              <a:gd name="connsiteY4" fmla="*/ 11184 h 11184"/>
              <a:gd name="connsiteX5" fmla="*/ 1953 w 11649"/>
              <a:gd name="connsiteY5" fmla="*/ 11100 h 11184"/>
              <a:gd name="connsiteX6" fmla="*/ 286 w 11649"/>
              <a:gd name="connsiteY6" fmla="*/ 6100 h 11184"/>
              <a:gd name="connsiteX7" fmla="*/ 578 w 11649"/>
              <a:gd name="connsiteY7" fmla="*/ 143 h 11184"/>
              <a:gd name="connsiteX0" fmla="*/ 578 w 11649"/>
              <a:gd name="connsiteY0" fmla="*/ 143 h 11384"/>
              <a:gd name="connsiteX1" fmla="*/ 10561 w 11649"/>
              <a:gd name="connsiteY1" fmla="*/ 187 h 11384"/>
              <a:gd name="connsiteX2" fmla="*/ 11315 w 11649"/>
              <a:gd name="connsiteY2" fmla="*/ 416 h 11384"/>
              <a:gd name="connsiteX3" fmla="*/ 9057 w 11649"/>
              <a:gd name="connsiteY3" fmla="*/ 5943 h 11384"/>
              <a:gd name="connsiteX4" fmla="*/ 11335 w 11649"/>
              <a:gd name="connsiteY4" fmla="*/ 11384 h 11384"/>
              <a:gd name="connsiteX5" fmla="*/ 1953 w 11649"/>
              <a:gd name="connsiteY5" fmla="*/ 11100 h 11384"/>
              <a:gd name="connsiteX6" fmla="*/ 286 w 11649"/>
              <a:gd name="connsiteY6" fmla="*/ 6100 h 11384"/>
              <a:gd name="connsiteX7" fmla="*/ 578 w 11649"/>
              <a:gd name="connsiteY7" fmla="*/ 143 h 11384"/>
              <a:gd name="connsiteX0" fmla="*/ 508 w 11579"/>
              <a:gd name="connsiteY0" fmla="*/ 143 h 11428"/>
              <a:gd name="connsiteX1" fmla="*/ 10491 w 11579"/>
              <a:gd name="connsiteY1" fmla="*/ 187 h 11428"/>
              <a:gd name="connsiteX2" fmla="*/ 11245 w 11579"/>
              <a:gd name="connsiteY2" fmla="*/ 416 h 11428"/>
              <a:gd name="connsiteX3" fmla="*/ 8987 w 11579"/>
              <a:gd name="connsiteY3" fmla="*/ 5943 h 11428"/>
              <a:gd name="connsiteX4" fmla="*/ 11265 w 11579"/>
              <a:gd name="connsiteY4" fmla="*/ 11384 h 11428"/>
              <a:gd name="connsiteX5" fmla="*/ 620 w 11579"/>
              <a:gd name="connsiteY5" fmla="*/ 11428 h 11428"/>
              <a:gd name="connsiteX6" fmla="*/ 216 w 11579"/>
              <a:gd name="connsiteY6" fmla="*/ 6100 h 11428"/>
              <a:gd name="connsiteX7" fmla="*/ 508 w 11579"/>
              <a:gd name="connsiteY7" fmla="*/ 143 h 11428"/>
              <a:gd name="connsiteX0" fmla="*/ 508 w 11579"/>
              <a:gd name="connsiteY0" fmla="*/ 143 h 11428"/>
              <a:gd name="connsiteX1" fmla="*/ 10491 w 11579"/>
              <a:gd name="connsiteY1" fmla="*/ 187 h 11428"/>
              <a:gd name="connsiteX2" fmla="*/ 11245 w 11579"/>
              <a:gd name="connsiteY2" fmla="*/ 416 h 11428"/>
              <a:gd name="connsiteX3" fmla="*/ 9137 w 11579"/>
              <a:gd name="connsiteY3" fmla="*/ 6014 h 11428"/>
              <a:gd name="connsiteX4" fmla="*/ 11265 w 11579"/>
              <a:gd name="connsiteY4" fmla="*/ 11384 h 11428"/>
              <a:gd name="connsiteX5" fmla="*/ 620 w 11579"/>
              <a:gd name="connsiteY5" fmla="*/ 11428 h 11428"/>
              <a:gd name="connsiteX6" fmla="*/ 216 w 11579"/>
              <a:gd name="connsiteY6" fmla="*/ 6100 h 11428"/>
              <a:gd name="connsiteX7" fmla="*/ 508 w 11579"/>
              <a:gd name="connsiteY7" fmla="*/ 143 h 11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579" h="11428">
                <a:moveTo>
                  <a:pt x="508" y="143"/>
                </a:moveTo>
                <a:lnTo>
                  <a:pt x="10491" y="187"/>
                </a:lnTo>
                <a:cubicBezTo>
                  <a:pt x="12143" y="408"/>
                  <a:pt x="11488" y="-496"/>
                  <a:pt x="11245" y="416"/>
                </a:cubicBezTo>
                <a:cubicBezTo>
                  <a:pt x="10889" y="1271"/>
                  <a:pt x="9134" y="4186"/>
                  <a:pt x="9137" y="6014"/>
                </a:cubicBezTo>
                <a:cubicBezTo>
                  <a:pt x="9140" y="7842"/>
                  <a:pt x="12186" y="11384"/>
                  <a:pt x="11265" y="11384"/>
                </a:cubicBezTo>
                <a:lnTo>
                  <a:pt x="620" y="11428"/>
                </a:lnTo>
                <a:cubicBezTo>
                  <a:pt x="-301" y="11428"/>
                  <a:pt x="235" y="7981"/>
                  <a:pt x="216" y="6100"/>
                </a:cubicBezTo>
                <a:cubicBezTo>
                  <a:pt x="197" y="4219"/>
                  <a:pt x="-413" y="143"/>
                  <a:pt x="508" y="143"/>
                </a:cubicBezTo>
                <a:close/>
              </a:path>
            </a:pathLst>
          </a:custGeom>
          <a:solidFill>
            <a:srgbClr val="F39728"/>
          </a:solidFill>
          <a:ln>
            <a:solidFill>
              <a:srgbClr val="F3972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DA2E9C21-FBDE-7C2D-B92E-21DC812D5EB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" t="2592" r="57498" b="-222"/>
          <a:stretch/>
        </p:blipFill>
        <p:spPr>
          <a:xfrm>
            <a:off x="4996873" y="5747628"/>
            <a:ext cx="857039" cy="849746"/>
          </a:xfrm>
          <a:prstGeom prst="rect">
            <a:avLst/>
          </a:prstGeom>
        </p:spPr>
      </p:pic>
      <p:grpSp>
        <p:nvGrpSpPr>
          <p:cNvPr id="3" name="Gruppo 2">
            <a:extLst>
              <a:ext uri="{FF2B5EF4-FFF2-40B4-BE49-F238E27FC236}">
                <a16:creationId xmlns:a16="http://schemas.microsoft.com/office/drawing/2014/main" id="{D7DC79DA-0D26-E832-B217-E5BED41BBE7B}"/>
              </a:ext>
            </a:extLst>
          </p:cNvPr>
          <p:cNvGrpSpPr/>
          <p:nvPr/>
        </p:nvGrpSpPr>
        <p:grpSpPr>
          <a:xfrm>
            <a:off x="241879" y="523458"/>
            <a:ext cx="5165804" cy="5587249"/>
            <a:chOff x="25155" y="329457"/>
            <a:chExt cx="5618806" cy="6060060"/>
          </a:xfrm>
        </p:grpSpPr>
        <p:pic>
          <p:nvPicPr>
            <p:cNvPr id="16" name="Immagine 15">
              <a:extLst>
                <a:ext uri="{FF2B5EF4-FFF2-40B4-BE49-F238E27FC236}">
                  <a16:creationId xmlns:a16="http://schemas.microsoft.com/office/drawing/2014/main" id="{8DE4C9F0-5818-FA9E-D4F0-1361C6E8B8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55" y="329457"/>
              <a:ext cx="5618806" cy="6060060"/>
            </a:xfrm>
            <a:prstGeom prst="rect">
              <a:avLst/>
            </a:prstGeom>
          </p:spPr>
        </p:pic>
        <p:sp>
          <p:nvSpPr>
            <p:cNvPr id="20" name="Ovale 19">
              <a:extLst>
                <a:ext uri="{FF2B5EF4-FFF2-40B4-BE49-F238E27FC236}">
                  <a16:creationId xmlns:a16="http://schemas.microsoft.com/office/drawing/2014/main" id="{681EF7F4-BD5E-F690-1214-1A3F76539744}"/>
                </a:ext>
              </a:extLst>
            </p:cNvPr>
            <p:cNvSpPr/>
            <p:nvPr/>
          </p:nvSpPr>
          <p:spPr>
            <a:xfrm>
              <a:off x="322730" y="591671"/>
              <a:ext cx="5189661" cy="553669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5C71FC84-5782-6ED3-A292-0D43272FCA4E}"/>
              </a:ext>
            </a:extLst>
          </p:cNvPr>
          <p:cNvSpPr txBox="1"/>
          <p:nvPr/>
        </p:nvSpPr>
        <p:spPr>
          <a:xfrm>
            <a:off x="6923503" y="593313"/>
            <a:ext cx="5181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GESTIONE DELLE EMERGENZE</a:t>
            </a:r>
            <a:endParaRPr lang="it-IT" sz="2800" b="1" i="0" u="none" strike="noStrike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</p:txBody>
      </p:sp>
      <p:pic>
        <p:nvPicPr>
          <p:cNvPr id="23" name="Picture 2" descr="Unibas: uno spazio per gli studenti ⋆ Comincenter">
            <a:extLst>
              <a:ext uri="{FF2B5EF4-FFF2-40B4-BE49-F238E27FC236}">
                <a16:creationId xmlns:a16="http://schemas.microsoft.com/office/drawing/2014/main" id="{DFBBB1BC-574B-F0D3-5082-8E70D836E1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97" y="35083"/>
            <a:ext cx="868038" cy="882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81000B92-3D61-38EB-7C05-F9AA43AC0B8D}"/>
              </a:ext>
            </a:extLst>
          </p:cNvPr>
          <p:cNvSpPr txBox="1"/>
          <p:nvPr/>
        </p:nvSpPr>
        <p:spPr>
          <a:xfrm>
            <a:off x="7420558" y="2119043"/>
            <a:ext cx="468454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tx1"/>
              </a:buClr>
            </a:pPr>
            <a:r>
              <a:rPr lang="it-IT" sz="1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I</a:t>
            </a:r>
            <a:r>
              <a:rPr lang="it-IT" sz="1800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l servizio di gestione delle emergenze di </a:t>
            </a:r>
            <a:r>
              <a:rPr lang="it-IT" sz="1800" b="0" i="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Copernicus</a:t>
            </a:r>
            <a:r>
              <a:rPr lang="it-IT" sz="1800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 (</a:t>
            </a:r>
            <a:r>
              <a:rPr lang="it-IT" sz="1800" b="1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EMS</a:t>
            </a:r>
            <a:r>
              <a:rPr lang="it-IT" sz="1800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) fornisce informazioni geospaziali tempestive e accurate, ottenute da telerilevamento satellitare e integrate da fonti disponibili in situ o open source.</a:t>
            </a:r>
          </a:p>
          <a:p>
            <a:pPr>
              <a:buClr>
                <a:schemeClr val="tx1"/>
              </a:buClr>
            </a:pPr>
            <a:endParaRPr lang="it-IT" sz="1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  <a:p>
            <a:pPr>
              <a:buClr>
                <a:schemeClr val="tx1"/>
              </a:buClr>
            </a:pPr>
            <a:r>
              <a:rPr lang="it-IT" sz="1800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EMS presenta due componenti: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800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mappatura; 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800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allerta rapida.</a:t>
            </a:r>
            <a:endParaRPr lang="it-IT" sz="1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0773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681280-9959-9070-87ED-8EFF415140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Diagramma 18">
            <a:extLst>
              <a:ext uri="{FF2B5EF4-FFF2-40B4-BE49-F238E27FC236}">
                <a16:creationId xmlns:a16="http://schemas.microsoft.com/office/drawing/2014/main" id="{CB88D3E4-0232-6198-D23E-E5C80AA31BF8}"/>
              </a:ext>
            </a:extLst>
          </p:cNvPr>
          <p:cNvGraphicFramePr/>
          <p:nvPr/>
        </p:nvGraphicFramePr>
        <p:xfrm>
          <a:off x="2032000" y="1089318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C49D768C-F29E-75A2-F078-A7CACE65C53E}"/>
              </a:ext>
            </a:extLst>
          </p:cNvPr>
          <p:cNvSpPr txBox="1"/>
          <p:nvPr/>
        </p:nvSpPr>
        <p:spPr>
          <a:xfrm>
            <a:off x="3732178" y="255388"/>
            <a:ext cx="47276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ton" pitchFamily="2" charset="0"/>
              </a:rPr>
              <a:t>SOMMARIO</a:t>
            </a:r>
            <a:endParaRPr lang="it-IT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nton" pitchFamily="2" charset="0"/>
            </a:endParaRPr>
          </a:p>
        </p:txBody>
      </p:sp>
      <p:pic>
        <p:nvPicPr>
          <p:cNvPr id="2" name="Picture 2" descr="Unibas: uno spazio per gli studenti ⋆ Comincenter">
            <a:extLst>
              <a:ext uri="{FF2B5EF4-FFF2-40B4-BE49-F238E27FC236}">
                <a16:creationId xmlns:a16="http://schemas.microsoft.com/office/drawing/2014/main" id="{5B50F374-58CB-E846-8BEF-5F0C265D78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3962" y="-42342"/>
            <a:ext cx="868038" cy="882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69618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A24E49-451F-4267-8764-83ACCF7F00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" descr="Unibas: uno spazio per gli studenti ⋆ Comincenter">
            <a:extLst>
              <a:ext uri="{FF2B5EF4-FFF2-40B4-BE49-F238E27FC236}">
                <a16:creationId xmlns:a16="http://schemas.microsoft.com/office/drawing/2014/main" id="{DC19CCDE-1091-705B-4707-CFFD972DB6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97" y="35083"/>
            <a:ext cx="868038" cy="882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D3F8254D-EB05-E87D-8A8B-5895661581E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7757" y="476335"/>
            <a:ext cx="5065643" cy="5065643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AFA7A6ED-A07D-96AC-59D2-6029927068FD}"/>
              </a:ext>
            </a:extLst>
          </p:cNvPr>
          <p:cNvSpPr txBox="1"/>
          <p:nvPr/>
        </p:nvSpPr>
        <p:spPr>
          <a:xfrm>
            <a:off x="674354" y="1862690"/>
            <a:ext cx="64497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tx1"/>
                </a:solidFill>
              </a:rPr>
              <a:t>realizzare un’applicazione Matlab dotata di interfaccia grafica.</a:t>
            </a:r>
          </a:p>
        </p:txBody>
      </p:sp>
    </p:spTree>
    <p:extLst>
      <p:ext uri="{BB962C8B-B14F-4D97-AF65-F5344CB8AC3E}">
        <p14:creationId xmlns:p14="http://schemas.microsoft.com/office/powerpoint/2010/main" val="25815705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6BE4BB-60A1-90CB-321B-6EE5F3A026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" descr="Unibas: uno spazio per gli studenti ⋆ Comincenter">
            <a:extLst>
              <a:ext uri="{FF2B5EF4-FFF2-40B4-BE49-F238E27FC236}">
                <a16:creationId xmlns:a16="http://schemas.microsoft.com/office/drawing/2014/main" id="{8280B4D5-8BE0-3DDF-8661-3AFEC96596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97" y="35083"/>
            <a:ext cx="868038" cy="882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5D36FF3B-6881-5DA4-CAE1-3D802DD293A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4214" y="2771480"/>
            <a:ext cx="3856704" cy="3544762"/>
          </a:xfrm>
          <a:prstGeom prst="rect">
            <a:avLst/>
          </a:prstGeom>
        </p:spPr>
      </p:pic>
      <p:graphicFrame>
        <p:nvGraphicFramePr>
          <p:cNvPr id="4" name="Diagramma 3">
            <a:extLst>
              <a:ext uri="{FF2B5EF4-FFF2-40B4-BE49-F238E27FC236}">
                <a16:creationId xmlns:a16="http://schemas.microsoft.com/office/drawing/2014/main" id="{715CBE69-BCFE-1D16-9095-6C9BB569878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44205659"/>
              </p:ext>
            </p:extLst>
          </p:nvPr>
        </p:nvGraphicFramePr>
        <p:xfrm>
          <a:off x="5334000" y="2502410"/>
          <a:ext cx="5856941" cy="41571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7" name="CasellaDiTesto 6">
            <a:extLst>
              <a:ext uri="{FF2B5EF4-FFF2-40B4-BE49-F238E27FC236}">
                <a16:creationId xmlns:a16="http://schemas.microsoft.com/office/drawing/2014/main" id="{B12E9346-48F8-A6C3-B76F-BA88B8C98E68}"/>
              </a:ext>
            </a:extLst>
          </p:cNvPr>
          <p:cNvSpPr txBox="1"/>
          <p:nvPr/>
        </p:nvSpPr>
        <p:spPr>
          <a:xfrm>
            <a:off x="2123210" y="1021055"/>
            <a:ext cx="10764530" cy="14619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500" dirty="0">
                <a:solidFill>
                  <a:schemeClr val="tx1"/>
                </a:solidFill>
                <a:latin typeface="Montserrat" panose="00000500000000000000" pitchFamily="2" charset="0"/>
              </a:rPr>
              <a:t>Istituito nel 1995 dal World </a:t>
            </a:r>
            <a:r>
              <a:rPr lang="it-IT" sz="1500" dirty="0" err="1">
                <a:solidFill>
                  <a:schemeClr val="tx1"/>
                </a:solidFill>
                <a:latin typeface="Montserrat" panose="00000500000000000000" pitchFamily="2" charset="0"/>
              </a:rPr>
              <a:t>Climate</a:t>
            </a:r>
            <a:r>
              <a:rPr lang="it-IT" sz="1500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it-IT" sz="1500" dirty="0" err="1">
                <a:solidFill>
                  <a:schemeClr val="tx1"/>
                </a:solidFill>
                <a:latin typeface="Montserrat" panose="00000500000000000000" pitchFamily="2" charset="0"/>
              </a:rPr>
              <a:t>Research</a:t>
            </a:r>
            <a:r>
              <a:rPr lang="it-IT" sz="1500" dirty="0">
                <a:solidFill>
                  <a:schemeClr val="tx1"/>
                </a:solidFill>
                <a:latin typeface="Montserrat" panose="00000500000000000000" pitchFamily="2" charset="0"/>
              </a:rPr>
              <a:t> Program (</a:t>
            </a:r>
            <a:r>
              <a:rPr lang="it-IT" sz="1500" b="1" dirty="0">
                <a:solidFill>
                  <a:schemeClr val="tx1"/>
                </a:solidFill>
                <a:latin typeface="Montserrat" panose="00000500000000000000" pitchFamily="2" charset="0"/>
              </a:rPr>
              <a:t>WCRP</a:t>
            </a:r>
            <a:r>
              <a:rPr lang="it-IT" sz="1500" dirty="0">
                <a:solidFill>
                  <a:schemeClr val="tx1"/>
                </a:solidFill>
                <a:latin typeface="Montserrat" panose="00000500000000000000" pitchFamily="2" charset="0"/>
              </a:rPr>
              <a:t>).</a:t>
            </a:r>
          </a:p>
          <a:p>
            <a:pPr>
              <a:buClr>
                <a:schemeClr val="tx1"/>
              </a:buClr>
            </a:pPr>
            <a:endParaRPr lang="it-IT" sz="1500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500" dirty="0">
                <a:solidFill>
                  <a:schemeClr val="tx1"/>
                </a:solidFill>
                <a:latin typeface="Montserrat" panose="00000500000000000000" pitchFamily="2" charset="0"/>
              </a:rPr>
              <a:t>Database condiviso a livello internazionale di simulazioni di modelli climatici.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500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500" dirty="0">
                <a:solidFill>
                  <a:schemeClr val="tx1"/>
                </a:solidFill>
                <a:latin typeface="Montserrat" panose="00000500000000000000" pitchFamily="2" charset="0"/>
              </a:rPr>
              <a:t>L'analisi dei dati CMIP consente di: </a:t>
            </a:r>
          </a:p>
          <a:p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BB8120B4-7F32-CB61-D736-AD7F674AA36B}"/>
              </a:ext>
            </a:extLst>
          </p:cNvPr>
          <p:cNvSpPr txBox="1"/>
          <p:nvPr/>
        </p:nvSpPr>
        <p:spPr>
          <a:xfrm>
            <a:off x="2123210" y="310925"/>
            <a:ext cx="808818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b="1" dirty="0" err="1">
                <a:solidFill>
                  <a:schemeClr val="tx1"/>
                </a:solidFill>
                <a:latin typeface="Montserrat" panose="00000500000000000000" pitchFamily="2" charset="0"/>
              </a:rPr>
              <a:t>Coupled</a:t>
            </a:r>
            <a:r>
              <a:rPr lang="it-IT" sz="2400" b="1" dirty="0">
                <a:solidFill>
                  <a:schemeClr val="tx1"/>
                </a:solidFill>
                <a:latin typeface="Montserrat" panose="00000500000000000000" pitchFamily="2" charset="0"/>
              </a:rPr>
              <a:t> Model </a:t>
            </a:r>
            <a:r>
              <a:rPr lang="it-IT" sz="2400" b="1" dirty="0" err="1">
                <a:solidFill>
                  <a:schemeClr val="tx1"/>
                </a:solidFill>
                <a:latin typeface="Montserrat" panose="00000500000000000000" pitchFamily="2" charset="0"/>
              </a:rPr>
              <a:t>Intercomparison</a:t>
            </a:r>
            <a:r>
              <a:rPr lang="it-IT" sz="2400" b="1" dirty="0">
                <a:solidFill>
                  <a:schemeClr val="tx1"/>
                </a:solidFill>
                <a:latin typeface="Montserrat" panose="00000500000000000000" pitchFamily="2" charset="0"/>
              </a:rPr>
              <a:t> Project (CMIP)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4BDA1B0-9CD2-26F6-F0FE-32FDEF4B0C2B}"/>
              </a:ext>
            </a:extLst>
          </p:cNvPr>
          <p:cNvSpPr txBox="1"/>
          <p:nvPr/>
        </p:nvSpPr>
        <p:spPr>
          <a:xfrm>
            <a:off x="5565913" y="2932043"/>
            <a:ext cx="417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800" b="1" dirty="0">
                <a:latin typeface="Montserrat" panose="00000500000000000000" pitchFamily="2" charset="0"/>
              </a:rPr>
              <a:t>1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4C20925D-1871-9657-E596-BD9BC4D94840}"/>
              </a:ext>
            </a:extLst>
          </p:cNvPr>
          <p:cNvSpPr txBox="1"/>
          <p:nvPr/>
        </p:nvSpPr>
        <p:spPr>
          <a:xfrm>
            <a:off x="5958578" y="3916168"/>
            <a:ext cx="417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800" b="1" dirty="0">
                <a:latin typeface="Montserrat" panose="00000500000000000000" pitchFamily="2" charset="0"/>
              </a:rPr>
              <a:t>2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535AE799-8060-68F8-2E0E-076E29C04828}"/>
              </a:ext>
            </a:extLst>
          </p:cNvPr>
          <p:cNvSpPr txBox="1"/>
          <p:nvPr/>
        </p:nvSpPr>
        <p:spPr>
          <a:xfrm>
            <a:off x="5958578" y="4861340"/>
            <a:ext cx="417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800" b="1" dirty="0">
                <a:latin typeface="Montserrat" panose="00000500000000000000" pitchFamily="2" charset="0"/>
              </a:rPr>
              <a:t>3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9047248F-01AF-E73D-608B-60A10AA12576}"/>
              </a:ext>
            </a:extLst>
          </p:cNvPr>
          <p:cNvSpPr txBox="1"/>
          <p:nvPr/>
        </p:nvSpPr>
        <p:spPr>
          <a:xfrm>
            <a:off x="5565913" y="5836945"/>
            <a:ext cx="417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800" b="1" dirty="0">
                <a:latin typeface="Montserrat" panose="00000500000000000000" pitchFamily="2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0456206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EDCC98-A54D-2B1A-3E93-E0E2ED5E4D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" descr="Unibas: uno spazio per gli studenti ⋆ Comincenter">
            <a:extLst>
              <a:ext uri="{FF2B5EF4-FFF2-40B4-BE49-F238E27FC236}">
                <a16:creationId xmlns:a16="http://schemas.microsoft.com/office/drawing/2014/main" id="{2E0B55FF-F1BA-DF71-65D1-B7EADBC5DD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97" y="35083"/>
            <a:ext cx="868038" cy="882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E5FB7E1B-2E32-6318-93EB-26F75BB9632B}"/>
              </a:ext>
            </a:extLst>
          </p:cNvPr>
          <p:cNvSpPr txBox="1"/>
          <p:nvPr/>
        </p:nvSpPr>
        <p:spPr>
          <a:xfrm>
            <a:off x="1523629" y="220332"/>
            <a:ext cx="9827316" cy="2431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chemeClr val="tx1"/>
              </a:buClr>
            </a:pPr>
            <a:r>
              <a:rPr lang="it-IT" sz="2000" b="1" dirty="0">
                <a:solidFill>
                  <a:schemeClr val="tx1"/>
                </a:solidFill>
                <a:latin typeface="Montserrat" panose="00000500000000000000" pitchFamily="2" charset="0"/>
              </a:rPr>
              <a:t>Il CMIP6</a:t>
            </a:r>
          </a:p>
          <a:p>
            <a:pPr>
              <a:buClr>
                <a:schemeClr val="tx1"/>
              </a:buClr>
            </a:pPr>
            <a:endParaRPr lang="it-IT" sz="2000" b="1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tx1"/>
                </a:solidFill>
                <a:latin typeface="Montserrat" panose="00000500000000000000" pitchFamily="2" charset="0"/>
              </a:rPr>
              <a:t>Sesta fase del </a:t>
            </a:r>
            <a:r>
              <a:rPr lang="it-IT" dirty="0" err="1">
                <a:solidFill>
                  <a:schemeClr val="tx1"/>
                </a:solidFill>
                <a:latin typeface="Montserrat" panose="00000500000000000000" pitchFamily="2" charset="0"/>
              </a:rPr>
              <a:t>Coupled</a:t>
            </a:r>
            <a:r>
              <a:rPr lang="it-IT" dirty="0">
                <a:solidFill>
                  <a:schemeClr val="tx1"/>
                </a:solidFill>
                <a:latin typeface="Montserrat" panose="00000500000000000000" pitchFamily="2" charset="0"/>
              </a:rPr>
              <a:t> Model </a:t>
            </a:r>
            <a:r>
              <a:rPr lang="it-IT" dirty="0" err="1">
                <a:solidFill>
                  <a:schemeClr val="tx1"/>
                </a:solidFill>
                <a:latin typeface="Montserrat" panose="00000500000000000000" pitchFamily="2" charset="0"/>
              </a:rPr>
              <a:t>Intercomparison</a:t>
            </a:r>
            <a:r>
              <a:rPr lang="it-IT" dirty="0">
                <a:solidFill>
                  <a:schemeClr val="tx1"/>
                </a:solidFill>
                <a:latin typeface="Montserrat" panose="00000500000000000000" pitchFamily="2" charset="0"/>
              </a:rPr>
              <a:t> Project.</a:t>
            </a:r>
          </a:p>
          <a:p>
            <a:pPr>
              <a:buClr>
                <a:schemeClr val="tx1"/>
              </a:buClr>
            </a:pPr>
            <a:endParaRPr lang="it-IT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tx1"/>
                </a:solidFill>
                <a:latin typeface="Montserrat" panose="00000500000000000000" pitchFamily="2" charset="0"/>
              </a:rPr>
              <a:t>Fornisce i dati delle proiezioni climatiche globali, giornaliere e mensili.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it-IT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tx1"/>
                </a:solidFill>
                <a:latin typeface="Montserrat" panose="00000500000000000000" pitchFamily="2" charset="0"/>
              </a:rPr>
              <a:t>Comprende 134 modelli provenienti da 53 centri di modellazione. 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it-IT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tx1"/>
                </a:solidFill>
                <a:latin typeface="Montserrat" panose="00000500000000000000" pitchFamily="2" charset="0"/>
              </a:rPr>
              <a:t>Un sottoinsieme di dati del CMIP6 è reso disponibile attraverso il </a:t>
            </a:r>
            <a:r>
              <a:rPr lang="it-IT" dirty="0" err="1">
                <a:solidFill>
                  <a:schemeClr val="tx1"/>
                </a:solidFill>
                <a:latin typeface="Montserrat" panose="00000500000000000000" pitchFamily="2" charset="0"/>
              </a:rPr>
              <a:t>Climate</a:t>
            </a:r>
            <a:r>
              <a:rPr lang="it-IT" dirty="0">
                <a:solidFill>
                  <a:schemeClr val="tx1"/>
                </a:solidFill>
                <a:latin typeface="Montserrat" panose="00000500000000000000" pitchFamily="2" charset="0"/>
              </a:rPr>
              <a:t> Data Store (CDS) per gli utenti del </a:t>
            </a:r>
            <a:r>
              <a:rPr lang="it-IT" dirty="0" err="1">
                <a:solidFill>
                  <a:schemeClr val="tx1"/>
                </a:solidFill>
                <a:latin typeface="Montserrat" panose="00000500000000000000" pitchFamily="2" charset="0"/>
              </a:rPr>
              <a:t>Copernicus</a:t>
            </a:r>
            <a:r>
              <a:rPr lang="it-IT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it-IT" dirty="0" err="1">
                <a:solidFill>
                  <a:schemeClr val="tx1"/>
                </a:solidFill>
                <a:latin typeface="Montserrat" panose="00000500000000000000" pitchFamily="2" charset="0"/>
              </a:rPr>
              <a:t>Climate</a:t>
            </a:r>
            <a:r>
              <a:rPr lang="it-IT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it-IT" dirty="0" err="1">
                <a:solidFill>
                  <a:schemeClr val="tx1"/>
                </a:solidFill>
                <a:latin typeface="Montserrat" panose="00000500000000000000" pitchFamily="2" charset="0"/>
              </a:rPr>
              <a:t>Change</a:t>
            </a:r>
            <a:r>
              <a:rPr lang="it-IT" dirty="0">
                <a:solidFill>
                  <a:schemeClr val="tx1"/>
                </a:solidFill>
                <a:latin typeface="Montserrat" panose="00000500000000000000" pitchFamily="2" charset="0"/>
              </a:rPr>
              <a:t> Service (C3S).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189933EA-7F61-DFC7-DD9B-09DA3E08CCC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2" r="17199"/>
          <a:stretch/>
        </p:blipFill>
        <p:spPr>
          <a:xfrm>
            <a:off x="1725344" y="2858489"/>
            <a:ext cx="7388563" cy="3548270"/>
          </a:xfrm>
          <a:prstGeom prst="rect">
            <a:avLst/>
          </a:prstGeom>
        </p:spPr>
      </p:pic>
      <p:pic>
        <p:nvPicPr>
          <p:cNvPr id="2" name="Immagine 1">
            <a:extLst>
              <a:ext uri="{FF2B5EF4-FFF2-40B4-BE49-F238E27FC236}">
                <a16:creationId xmlns:a16="http://schemas.microsoft.com/office/drawing/2014/main" id="{9A2C88ED-DF35-D2AE-853E-3E415A812FE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6896" y="4383741"/>
            <a:ext cx="2047461" cy="1881856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FCB1B5DE-1DB1-0EE7-B9EF-109C25ABE30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49" r="62984" b="7877"/>
          <a:stretch/>
        </p:blipFill>
        <p:spPr>
          <a:xfrm>
            <a:off x="9537868" y="2530174"/>
            <a:ext cx="1659050" cy="210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4327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649208-A719-AE48-25BE-8601B3ACFE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" descr="Unibas: uno spazio per gli studenti ⋆ Comincenter">
            <a:extLst>
              <a:ext uri="{FF2B5EF4-FFF2-40B4-BE49-F238E27FC236}">
                <a16:creationId xmlns:a16="http://schemas.microsoft.com/office/drawing/2014/main" id="{DC34ABAD-4D73-5576-285D-C296A5982B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97" y="35083"/>
            <a:ext cx="868038" cy="882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CF6F02C0-7AEE-6DBE-2D14-39F691FA7AD1}"/>
              </a:ext>
            </a:extLst>
          </p:cNvPr>
          <p:cNvSpPr txBox="1"/>
          <p:nvPr/>
        </p:nvSpPr>
        <p:spPr>
          <a:xfrm>
            <a:off x="5456583" y="2484782"/>
            <a:ext cx="57448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tx1"/>
                </a:solidFill>
              </a:rPr>
              <a:t>SLIDE CDS</a:t>
            </a:r>
          </a:p>
        </p:txBody>
      </p:sp>
    </p:spTree>
    <p:extLst>
      <p:ext uri="{BB962C8B-B14F-4D97-AF65-F5344CB8AC3E}">
        <p14:creationId xmlns:p14="http://schemas.microsoft.com/office/powerpoint/2010/main" val="3486228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5EC19F-D740-6AEC-67F9-EA3747130F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4AEBB523-CC04-723B-E8C6-A35A04157B09}"/>
              </a:ext>
            </a:extLst>
          </p:cNvPr>
          <p:cNvSpPr txBox="1"/>
          <p:nvPr/>
        </p:nvSpPr>
        <p:spPr>
          <a:xfrm>
            <a:off x="5854147" y="2129338"/>
            <a:ext cx="6291470" cy="29238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000" b="1" dirty="0" err="1">
                <a:solidFill>
                  <a:schemeClr val="tx1"/>
                </a:solidFill>
                <a:latin typeface="Montserrat" panose="00000500000000000000" pitchFamily="2" charset="0"/>
              </a:rPr>
              <a:t>Shared</a:t>
            </a:r>
            <a:r>
              <a:rPr lang="it-IT" sz="2000" b="1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it-IT" sz="2000" b="1" dirty="0" err="1">
                <a:solidFill>
                  <a:schemeClr val="tx1"/>
                </a:solidFill>
                <a:latin typeface="Montserrat" panose="00000500000000000000" pitchFamily="2" charset="0"/>
              </a:rPr>
              <a:t>socioeconomic</a:t>
            </a:r>
            <a:r>
              <a:rPr lang="it-IT" sz="2000" b="1" dirty="0">
                <a:solidFill>
                  <a:schemeClr val="tx1"/>
                </a:solidFill>
                <a:latin typeface="Montserrat" panose="00000500000000000000" pitchFamily="2" charset="0"/>
              </a:rPr>
              <a:t> pathways (SSPS) </a:t>
            </a:r>
          </a:p>
          <a:p>
            <a:pPr>
              <a:buClr>
                <a:schemeClr val="tx1"/>
              </a:buClr>
            </a:pPr>
            <a:endParaRPr lang="it-IT" sz="2000" b="1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600" dirty="0">
                <a:solidFill>
                  <a:schemeClr val="tx1"/>
                </a:solidFill>
              </a:rPr>
              <a:t>Scenari che descrivono gli sviluppi globali .</a:t>
            </a:r>
          </a:p>
          <a:p>
            <a:pPr>
              <a:buClr>
                <a:schemeClr val="tx1"/>
              </a:buClr>
            </a:pPr>
            <a:endParaRPr lang="it-IT" sz="1600" dirty="0">
              <a:solidFill>
                <a:schemeClr val="tx1"/>
              </a:solidFill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600" dirty="0">
                <a:solidFill>
                  <a:schemeClr val="tx1"/>
                </a:solidFill>
              </a:rPr>
              <a:t>utilizzati insieme alle simulazioni climatiche RCP per realizzare modelli di previsione. 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it-IT" sz="1600" dirty="0">
              <a:solidFill>
                <a:schemeClr val="tx1"/>
              </a:solidFill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600" dirty="0">
                <a:solidFill>
                  <a:schemeClr val="tx1"/>
                </a:solidFill>
              </a:rPr>
              <a:t>Ssp sono sviluppati per fornire contesti socio-economici coerenti con diverse prospettive sul futuro.</a:t>
            </a:r>
          </a:p>
          <a:p>
            <a:pPr>
              <a:buClr>
                <a:schemeClr val="tx1"/>
              </a:buClr>
            </a:pPr>
            <a:endParaRPr lang="it-IT" sz="1600" dirty="0">
              <a:solidFill>
                <a:schemeClr val="tx1"/>
              </a:solidFill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600" dirty="0">
                <a:solidFill>
                  <a:schemeClr val="tx1"/>
                </a:solidFill>
              </a:rPr>
              <a:t>Ci sono cinque scenari SSP principali nel CMIP6.</a:t>
            </a:r>
            <a:endParaRPr lang="it-IT" sz="1600" dirty="0">
              <a:solidFill>
                <a:schemeClr val="tx1"/>
              </a:solidFill>
              <a:latin typeface="Montserrat" panose="00000500000000000000" pitchFamily="2" charset="0"/>
            </a:endParaRPr>
          </a:p>
        </p:txBody>
      </p:sp>
      <p:pic>
        <p:nvPicPr>
          <p:cNvPr id="23" name="Picture 2" descr="Unibas: uno spazio per gli studenti ⋆ Comincenter">
            <a:extLst>
              <a:ext uri="{FF2B5EF4-FFF2-40B4-BE49-F238E27FC236}">
                <a16:creationId xmlns:a16="http://schemas.microsoft.com/office/drawing/2014/main" id="{33985F2A-8EDD-870E-C3DB-9AE3921F23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97" y="35083"/>
            <a:ext cx="868038" cy="882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6E3B08E1-F177-97CA-6DC0-6F4E0709B9C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23" t="22826" r="29877" b="22804"/>
          <a:stretch/>
        </p:blipFill>
        <p:spPr>
          <a:xfrm>
            <a:off x="1317433" y="1202633"/>
            <a:ext cx="4461518" cy="4777288"/>
          </a:xfrm>
          <a:prstGeom prst="ellipse">
            <a:avLst/>
          </a:prstGeom>
        </p:spPr>
      </p:pic>
      <p:cxnSp>
        <p:nvCxnSpPr>
          <p:cNvPr id="1024" name="Connettore 2 1023">
            <a:extLst>
              <a:ext uri="{FF2B5EF4-FFF2-40B4-BE49-F238E27FC236}">
                <a16:creationId xmlns:a16="http://schemas.microsoft.com/office/drawing/2014/main" id="{4D70EA5B-263A-DD09-650A-993A7D668004}"/>
              </a:ext>
            </a:extLst>
          </p:cNvPr>
          <p:cNvCxnSpPr/>
          <p:nvPr/>
        </p:nvCxnSpPr>
        <p:spPr>
          <a:xfrm>
            <a:off x="993913" y="6062870"/>
            <a:ext cx="459187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26" name="Connettore 2 1025">
            <a:extLst>
              <a:ext uri="{FF2B5EF4-FFF2-40B4-BE49-F238E27FC236}">
                <a16:creationId xmlns:a16="http://schemas.microsoft.com/office/drawing/2014/main" id="{A6DEA0A4-0620-B82F-2C28-3EED3EEB82EB}"/>
              </a:ext>
            </a:extLst>
          </p:cNvPr>
          <p:cNvCxnSpPr/>
          <p:nvPr/>
        </p:nvCxnSpPr>
        <p:spPr>
          <a:xfrm flipV="1">
            <a:off x="993913" y="1371600"/>
            <a:ext cx="0" cy="469127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27" name="CasellaDiTesto 1026">
            <a:extLst>
              <a:ext uri="{FF2B5EF4-FFF2-40B4-BE49-F238E27FC236}">
                <a16:creationId xmlns:a16="http://schemas.microsoft.com/office/drawing/2014/main" id="{55AB74A7-5244-EF91-13A6-61794EF7F697}"/>
              </a:ext>
            </a:extLst>
          </p:cNvPr>
          <p:cNvSpPr txBox="1"/>
          <p:nvPr/>
        </p:nvSpPr>
        <p:spPr>
          <a:xfrm>
            <a:off x="1694543" y="6086186"/>
            <a:ext cx="41596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 err="1">
                <a:solidFill>
                  <a:schemeClr val="tx1"/>
                </a:solidFill>
                <a:latin typeface="Montserrat" panose="00000500000000000000" pitchFamily="2" charset="0"/>
              </a:rPr>
              <a:t>Socio-economic</a:t>
            </a:r>
            <a:r>
              <a:rPr lang="it-IT" sz="1200" dirty="0">
                <a:solidFill>
                  <a:schemeClr val="tx1"/>
                </a:solidFill>
                <a:latin typeface="Montserrat" panose="00000500000000000000" pitchFamily="2" charset="0"/>
              </a:rPr>
              <a:t> challenges for </a:t>
            </a:r>
            <a:r>
              <a:rPr lang="it-IT" sz="1200" dirty="0" err="1">
                <a:solidFill>
                  <a:schemeClr val="tx1"/>
                </a:solidFill>
                <a:latin typeface="Montserrat" panose="00000500000000000000" pitchFamily="2" charset="0"/>
              </a:rPr>
              <a:t>adaptation</a:t>
            </a:r>
            <a:endParaRPr lang="it-IT" sz="1200" dirty="0">
              <a:solidFill>
                <a:schemeClr val="tx1"/>
              </a:solidFill>
              <a:latin typeface="Montserrat" panose="00000500000000000000" pitchFamily="2" charset="0"/>
            </a:endParaRPr>
          </a:p>
        </p:txBody>
      </p:sp>
      <p:sp>
        <p:nvSpPr>
          <p:cNvPr id="1029" name="CasellaDiTesto 1028">
            <a:extLst>
              <a:ext uri="{FF2B5EF4-FFF2-40B4-BE49-F238E27FC236}">
                <a16:creationId xmlns:a16="http://schemas.microsoft.com/office/drawing/2014/main" id="{E06C4B78-A8FA-72E9-E64B-3A59A883ACAE}"/>
              </a:ext>
            </a:extLst>
          </p:cNvPr>
          <p:cNvSpPr txBox="1"/>
          <p:nvPr/>
        </p:nvSpPr>
        <p:spPr>
          <a:xfrm rot="16200000">
            <a:off x="-1533703" y="2975636"/>
            <a:ext cx="45918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Socio-economic</a:t>
            </a:r>
            <a:r>
              <a:rPr lang="it-IT" sz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 challenges for </a:t>
            </a:r>
            <a:r>
              <a:rPr lang="it-IT" sz="12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mitigation</a:t>
            </a:r>
            <a:endParaRPr lang="it-IT" sz="1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01167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EC761B-3633-3594-EB59-77C8216366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" descr="Unibas: uno spazio per gli studenti ⋆ Comincenter">
            <a:extLst>
              <a:ext uri="{FF2B5EF4-FFF2-40B4-BE49-F238E27FC236}">
                <a16:creationId xmlns:a16="http://schemas.microsoft.com/office/drawing/2014/main" id="{FF438C15-9E70-D517-077D-6BE5AF65D2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97" y="35083"/>
            <a:ext cx="868038" cy="882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A1D8F254-019B-8B49-08A4-735BE6DAE21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23" t="22826" r="29877" b="22804"/>
          <a:stretch/>
        </p:blipFill>
        <p:spPr>
          <a:xfrm>
            <a:off x="3989687" y="1616819"/>
            <a:ext cx="4461518" cy="4777288"/>
          </a:xfrm>
          <a:prstGeom prst="ellipse">
            <a:avLst/>
          </a:prstGeom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3724B95A-9F33-2CB0-F3A5-E34AC2828AA3}"/>
              </a:ext>
            </a:extLst>
          </p:cNvPr>
          <p:cNvSpPr txBox="1"/>
          <p:nvPr/>
        </p:nvSpPr>
        <p:spPr>
          <a:xfrm>
            <a:off x="135681" y="4732113"/>
            <a:ext cx="403901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800" b="1" u="sng" dirty="0">
                <a:solidFill>
                  <a:srgbClr val="45A4C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SSP1 </a:t>
            </a:r>
            <a:r>
              <a:rPr lang="it-IT" b="1" u="sng" dirty="0">
                <a:solidFill>
                  <a:srgbClr val="45A4C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(</a:t>
            </a:r>
            <a:r>
              <a:rPr lang="it-IT" b="1" u="sng" dirty="0" err="1">
                <a:solidFill>
                  <a:srgbClr val="45A4C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Sustainability</a:t>
            </a:r>
            <a:r>
              <a:rPr lang="it-IT" b="1" u="sng" dirty="0">
                <a:solidFill>
                  <a:srgbClr val="45A4C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) </a:t>
            </a:r>
            <a:endParaRPr lang="it-IT" sz="1800" b="1" u="sng" dirty="0">
              <a:solidFill>
                <a:srgbClr val="45A4C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  <a:p>
            <a:pPr marL="285750" indent="-285750">
              <a:buClr>
                <a:srgbClr val="45A4C7"/>
              </a:buClr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45A4C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Tendenze ottimistiche per lo sviluppo umano e pratiche sostenibili. </a:t>
            </a:r>
          </a:p>
          <a:p>
            <a:pPr marL="285750" indent="-285750">
              <a:buClr>
                <a:srgbClr val="45A4C7"/>
              </a:buClr>
              <a:buFont typeface="Arial" panose="020B0604020202020204" pitchFamily="34" charset="0"/>
              <a:buChar char="•"/>
            </a:pPr>
            <a:endParaRPr lang="it-IT" dirty="0">
              <a:solidFill>
                <a:srgbClr val="45A4C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  <a:p>
            <a:pPr marL="285750" indent="-285750">
              <a:buClr>
                <a:srgbClr val="45A4C7"/>
              </a:buClr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45A4C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Basse sfide di mitigazione e adattamento ai cambiamenti climatici.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7BABECA3-D10D-8396-A8A6-8CD84ACE5967}"/>
              </a:ext>
            </a:extLst>
          </p:cNvPr>
          <p:cNvSpPr txBox="1"/>
          <p:nvPr/>
        </p:nvSpPr>
        <p:spPr>
          <a:xfrm>
            <a:off x="219807" y="2317019"/>
            <a:ext cx="4039013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800" b="1" u="sng" dirty="0">
                <a:solidFill>
                  <a:srgbClr val="D2566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SSP5 </a:t>
            </a:r>
            <a:r>
              <a:rPr lang="it-IT" b="1" u="sng" dirty="0">
                <a:solidFill>
                  <a:srgbClr val="D2566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(Fossil-</a:t>
            </a:r>
            <a:r>
              <a:rPr lang="it-IT" b="1" u="sng" dirty="0" err="1">
                <a:solidFill>
                  <a:srgbClr val="D2566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Fueled</a:t>
            </a:r>
            <a:r>
              <a:rPr lang="it-IT" b="1" u="sng" dirty="0">
                <a:solidFill>
                  <a:srgbClr val="D2566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 Development)</a:t>
            </a:r>
            <a:r>
              <a:rPr lang="it-IT" sz="1600" b="1" u="sng" dirty="0">
                <a:solidFill>
                  <a:srgbClr val="D2566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 </a:t>
            </a:r>
            <a:endParaRPr lang="it-IT" sz="1800" b="1" u="sng" dirty="0">
              <a:solidFill>
                <a:srgbClr val="D2566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  <a:p>
            <a:pPr marL="285750" indent="-285750">
              <a:buClr>
                <a:srgbClr val="D25665"/>
              </a:buClr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D2566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Tendenze ottimistiche ma presuppone un'economia basata sui combustibili fossili. </a:t>
            </a:r>
          </a:p>
          <a:p>
            <a:pPr>
              <a:buClr>
                <a:srgbClr val="45A4C7"/>
              </a:buClr>
            </a:pPr>
            <a:endParaRPr lang="it-IT" dirty="0">
              <a:solidFill>
                <a:srgbClr val="D2566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5B1C0892-E043-100A-51DE-4E2BD8D9A862}"/>
              </a:ext>
            </a:extLst>
          </p:cNvPr>
          <p:cNvSpPr txBox="1"/>
          <p:nvPr/>
        </p:nvSpPr>
        <p:spPr>
          <a:xfrm>
            <a:off x="8398713" y="4516670"/>
            <a:ext cx="3532487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800" b="1" u="sng" dirty="0">
                <a:solidFill>
                  <a:srgbClr val="AE6ED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SSP4 </a:t>
            </a:r>
            <a:r>
              <a:rPr lang="it-IT" b="1" u="sng" dirty="0">
                <a:solidFill>
                  <a:srgbClr val="AE6ED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(</a:t>
            </a:r>
            <a:r>
              <a:rPr lang="it-IT" b="1" u="sng" dirty="0" err="1">
                <a:solidFill>
                  <a:srgbClr val="AE6ED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Inequality</a:t>
            </a:r>
            <a:r>
              <a:rPr lang="it-IT" b="1" u="sng" dirty="0">
                <a:solidFill>
                  <a:srgbClr val="AE6ED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) </a:t>
            </a:r>
            <a:endParaRPr lang="it-IT" sz="2400" b="1" u="sng" dirty="0">
              <a:solidFill>
                <a:srgbClr val="AE6ED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  <a:p>
            <a:pPr marL="285750" indent="-285750">
              <a:buClr>
                <a:srgbClr val="AE6ED0"/>
              </a:buClr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AE6ED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Tendenze di sviluppo pessimistiche. Dominano le grandi disuguaglianze tra i paesi</a:t>
            </a:r>
          </a:p>
          <a:p>
            <a:pPr marL="285750" indent="-285750">
              <a:buClr>
                <a:srgbClr val="AE6ED0"/>
              </a:buClr>
              <a:buFont typeface="Arial" panose="020B0604020202020204" pitchFamily="34" charset="0"/>
              <a:buChar char="•"/>
            </a:pPr>
            <a:endParaRPr lang="it-IT" dirty="0">
              <a:solidFill>
                <a:srgbClr val="AE6ED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  <a:p>
            <a:pPr marL="285750" indent="-285750">
              <a:buClr>
                <a:srgbClr val="AE6ED0"/>
              </a:buClr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AE6ED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Dominano le sfide dell'adattamento ai cambiamenti climatici. </a:t>
            </a: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477D5404-561B-EB7D-118B-A587D4845A1F}"/>
              </a:ext>
            </a:extLst>
          </p:cNvPr>
          <p:cNvSpPr txBox="1"/>
          <p:nvPr/>
        </p:nvSpPr>
        <p:spPr>
          <a:xfrm>
            <a:off x="8305874" y="1735153"/>
            <a:ext cx="3770657" cy="18774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b="1" dirty="0">
                <a:solidFill>
                  <a:srgbClr val="CE81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SSP3</a:t>
            </a:r>
            <a:r>
              <a:rPr lang="it-IT" sz="1600" b="1" dirty="0">
                <a:solidFill>
                  <a:srgbClr val="CE81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 </a:t>
            </a:r>
            <a:r>
              <a:rPr lang="it-IT" b="1" dirty="0">
                <a:solidFill>
                  <a:srgbClr val="CE81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(</a:t>
            </a:r>
            <a:r>
              <a:rPr lang="it-IT" b="1" dirty="0" err="1">
                <a:solidFill>
                  <a:srgbClr val="CE81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Regional</a:t>
            </a:r>
            <a:r>
              <a:rPr lang="it-IT" b="1" dirty="0">
                <a:solidFill>
                  <a:srgbClr val="CE81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 </a:t>
            </a:r>
            <a:r>
              <a:rPr lang="it-IT" b="1" dirty="0" err="1">
                <a:solidFill>
                  <a:srgbClr val="CE81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Rivalry</a:t>
            </a:r>
            <a:r>
              <a:rPr lang="it-IT" b="1" dirty="0">
                <a:solidFill>
                  <a:srgbClr val="CE81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)</a:t>
            </a:r>
            <a:r>
              <a:rPr lang="it-IT" dirty="0">
                <a:solidFill>
                  <a:srgbClr val="CE81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 </a:t>
            </a:r>
          </a:p>
          <a:p>
            <a:pPr marL="285750" indent="-285750"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CE81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Tendenze di sviluppo pessimistiche, una popolazione in rapida crescita e un aumento delle disuguaglianze. </a:t>
            </a:r>
          </a:p>
          <a:p>
            <a:pPr>
              <a:buClr>
                <a:schemeClr val="accent6"/>
              </a:buClr>
            </a:pPr>
            <a:endParaRPr lang="it-IT" dirty="0">
              <a:solidFill>
                <a:srgbClr val="CE813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  <a:p>
            <a:pPr marL="285750" indent="-285750"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CE81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Le sfide di mitigazione e adattamento ai cambiamenti climatici sono elevate. </a:t>
            </a: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9D8ADD53-F9EF-7CA6-194C-9381EFFA6F4D}"/>
              </a:ext>
            </a:extLst>
          </p:cNvPr>
          <p:cNvSpPr txBox="1"/>
          <p:nvPr/>
        </p:nvSpPr>
        <p:spPr>
          <a:xfrm>
            <a:off x="3320920" y="170269"/>
            <a:ext cx="5799051" cy="144655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 algn="ctr">
              <a:buClr>
                <a:srgbClr val="1D9B65"/>
              </a:buClr>
              <a:buFont typeface="Arial" panose="020B0604020202020204" pitchFamily="34" charset="0"/>
              <a:buChar char="•"/>
            </a:pPr>
            <a:r>
              <a:rPr lang="it-IT" sz="1800" b="1" u="sng" dirty="0">
                <a:solidFill>
                  <a:srgbClr val="1D9B65"/>
                </a:solidFill>
                <a:latin typeface="Montserrat" panose="00000500000000000000" pitchFamily="2" charset="0"/>
              </a:rPr>
              <a:t>SSP2 </a:t>
            </a:r>
            <a:r>
              <a:rPr lang="it-IT" b="1" u="sng" dirty="0">
                <a:solidFill>
                  <a:srgbClr val="1D9B65"/>
                </a:solidFill>
                <a:latin typeface="Montserrat" panose="00000500000000000000" pitchFamily="2" charset="0"/>
              </a:rPr>
              <a:t>(Middle of the Road) </a:t>
            </a:r>
          </a:p>
          <a:p>
            <a:pPr marL="285750" indent="-285750">
              <a:buClr>
                <a:srgbClr val="1D9B65"/>
              </a:buClr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1D9B65"/>
                </a:solidFill>
                <a:latin typeface="Montserrat" panose="00000500000000000000" pitchFamily="2" charset="0"/>
              </a:rPr>
              <a:t>Percorso di sviluppo medio. Le tendenze continuano i loro schemi storici senza deviazioni sostanziali. </a:t>
            </a:r>
          </a:p>
          <a:p>
            <a:pPr marL="285750" indent="-285750">
              <a:buClr>
                <a:srgbClr val="1D9B65"/>
              </a:buClr>
              <a:buFont typeface="Arial" panose="020B0604020202020204" pitchFamily="34" charset="0"/>
              <a:buChar char="•"/>
            </a:pPr>
            <a:endParaRPr lang="it-IT" dirty="0">
              <a:solidFill>
                <a:srgbClr val="1D9B65"/>
              </a:solidFill>
              <a:latin typeface="Montserrat" panose="00000500000000000000" pitchFamily="2" charset="0"/>
            </a:endParaRPr>
          </a:p>
          <a:p>
            <a:pPr marL="285750" indent="-285750">
              <a:buClr>
                <a:srgbClr val="1D9B65"/>
              </a:buClr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1D9B65"/>
                </a:solidFill>
                <a:latin typeface="Montserrat" panose="00000500000000000000" pitchFamily="2" charset="0"/>
              </a:rPr>
              <a:t>Sfide intermedie di mitigazione e adattamento ai cambiamenti climatici. </a:t>
            </a:r>
          </a:p>
        </p:txBody>
      </p:sp>
    </p:spTree>
    <p:extLst>
      <p:ext uri="{BB962C8B-B14F-4D97-AF65-F5344CB8AC3E}">
        <p14:creationId xmlns:p14="http://schemas.microsoft.com/office/powerpoint/2010/main" val="277314070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1F627C-F3E2-61F2-2F69-EC53B1BE02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" descr="Unibas: uno spazio per gli studenti ⋆ Comincenter">
            <a:extLst>
              <a:ext uri="{FF2B5EF4-FFF2-40B4-BE49-F238E27FC236}">
                <a16:creationId xmlns:a16="http://schemas.microsoft.com/office/drawing/2014/main" id="{F3AEF26C-EF18-9C5E-8276-3B2F866629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97" y="35083"/>
            <a:ext cx="868038" cy="882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33C16E92-E760-5028-49E8-6A7B0E4C006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698" y="0"/>
            <a:ext cx="12224697" cy="6908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4062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25A283-8CBA-5E1E-1DA7-D4605541BB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90779A93-EFBD-5685-B23C-7FC2A7A0B6E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6091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17ED6F-31F9-3391-D175-9481202738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itolo 49">
            <a:extLst>
              <a:ext uri="{FF2B5EF4-FFF2-40B4-BE49-F238E27FC236}">
                <a16:creationId xmlns:a16="http://schemas.microsoft.com/office/drawing/2014/main" id="{C8BBAADA-BA39-BFE6-DC0B-7032D62277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63715" y="1307896"/>
            <a:ext cx="7816029" cy="882505"/>
          </a:xfrm>
        </p:spPr>
        <p:txBody>
          <a:bodyPr/>
          <a:lstStyle/>
          <a:p>
            <a:r>
              <a:rPr lang="it-IT" sz="4800" dirty="0">
                <a:solidFill>
                  <a:schemeClr val="tx1"/>
                </a:solidFill>
              </a:rPr>
              <a:t>Programma </a:t>
            </a:r>
            <a:r>
              <a:rPr lang="it-IT" sz="4800" dirty="0" err="1">
                <a:solidFill>
                  <a:schemeClr val="tx1"/>
                </a:solidFill>
              </a:rPr>
              <a:t>Copernicus</a:t>
            </a:r>
            <a:endParaRPr lang="it-IT" sz="4800" dirty="0">
              <a:solidFill>
                <a:schemeClr val="tx1"/>
              </a:solidFill>
            </a:endParaRPr>
          </a:p>
        </p:txBody>
      </p:sp>
      <p:pic>
        <p:nvPicPr>
          <p:cNvPr id="57" name="Immagine 56">
            <a:extLst>
              <a:ext uri="{FF2B5EF4-FFF2-40B4-BE49-F238E27FC236}">
                <a16:creationId xmlns:a16="http://schemas.microsoft.com/office/drawing/2014/main" id="{56428277-F97B-118A-D2A3-3D367623D85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26095" y="1480930"/>
            <a:ext cx="3747052" cy="3747052"/>
          </a:xfrm>
          <a:prstGeom prst="rect">
            <a:avLst/>
          </a:prstGeom>
        </p:spPr>
      </p:pic>
      <p:pic>
        <p:nvPicPr>
          <p:cNvPr id="1026" name="Picture 2" descr="Unibas: uno spazio per gli studenti ⋆ Comincenter">
            <a:extLst>
              <a:ext uri="{FF2B5EF4-FFF2-40B4-BE49-F238E27FC236}">
                <a16:creationId xmlns:a16="http://schemas.microsoft.com/office/drawing/2014/main" id="{DE0E0C32-A5A7-CE93-3971-59D75CE1E9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3962" y="0"/>
            <a:ext cx="868038" cy="882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13C85E57-4D27-8D06-102C-78B74D289E8F}"/>
              </a:ext>
            </a:extLst>
          </p:cNvPr>
          <p:cNvSpPr txBox="1"/>
          <p:nvPr/>
        </p:nvSpPr>
        <p:spPr>
          <a:xfrm>
            <a:off x="5983357" y="2615792"/>
            <a:ext cx="534060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800" b="0" i="0" dirty="0" err="1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Copernicus</a:t>
            </a:r>
            <a:r>
              <a:rPr lang="it-IT" sz="1800" b="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 è il rivoluzionario programma di osservazione e monitoraggio della Terra dell’Unione europea, dedicato a scrutare il nostro pianeta e il suo ambiente a beneficio di tutti i cittadini europei</a:t>
            </a:r>
            <a:r>
              <a:rPr lang="it-IT" b="0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.</a:t>
            </a:r>
            <a:endParaRPr lang="it-IT" dirty="0">
              <a:solidFill>
                <a:schemeClr val="tx1"/>
              </a:solidFill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49BFF69F-2B42-BEC7-0AB7-E69E0F1E1CF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8" t="15807" r="64548" b="4477"/>
          <a:stretch/>
        </p:blipFill>
        <p:spPr>
          <a:xfrm>
            <a:off x="6611387" y="4888875"/>
            <a:ext cx="1210710" cy="1477328"/>
          </a:xfrm>
          <a:prstGeom prst="rect">
            <a:avLst/>
          </a:prstGeom>
        </p:spPr>
      </p:pic>
      <p:pic>
        <p:nvPicPr>
          <p:cNvPr id="8" name="Picture 4" descr="Copernicus logo">
            <a:extLst>
              <a:ext uri="{FF2B5EF4-FFF2-40B4-BE49-F238E27FC236}">
                <a16:creationId xmlns:a16="http://schemas.microsoft.com/office/drawing/2014/main" id="{D0A57FCC-4ACD-D71E-50CF-8B9173ACD7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030" t="6788"/>
          <a:stretch/>
        </p:blipFill>
        <p:spPr bwMode="auto">
          <a:xfrm>
            <a:off x="7822097" y="4888875"/>
            <a:ext cx="2862471" cy="1345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48971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1F5CE0-E184-C8A3-ED6C-3C237D6F9C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magine 10">
            <a:extLst>
              <a:ext uri="{FF2B5EF4-FFF2-40B4-BE49-F238E27FC236}">
                <a16:creationId xmlns:a16="http://schemas.microsoft.com/office/drawing/2014/main" id="{BB459FE7-D6B6-AE7F-0960-6AED0145DA0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4948" y="3337966"/>
            <a:ext cx="3747052" cy="3747052"/>
          </a:xfrm>
          <a:prstGeom prst="rect">
            <a:avLst/>
          </a:prstGeom>
        </p:spPr>
      </p:pic>
      <p:pic>
        <p:nvPicPr>
          <p:cNvPr id="3" name="Picture 2" descr="Unibas: uno spazio per gli studenti ⋆ Comincenter">
            <a:extLst>
              <a:ext uri="{FF2B5EF4-FFF2-40B4-BE49-F238E27FC236}">
                <a16:creationId xmlns:a16="http://schemas.microsoft.com/office/drawing/2014/main" id="{4E4DCBB8-D897-ECD9-B3AD-6B62413EB6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3962" y="0"/>
            <a:ext cx="868038" cy="882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79" name="CasellaDiTesto 1078">
            <a:extLst>
              <a:ext uri="{FF2B5EF4-FFF2-40B4-BE49-F238E27FC236}">
                <a16:creationId xmlns:a16="http://schemas.microsoft.com/office/drawing/2014/main" id="{5F60B6A6-A313-08CB-B24C-E35FD9428F3A}"/>
              </a:ext>
            </a:extLst>
          </p:cNvPr>
          <p:cNvSpPr txBox="1"/>
          <p:nvPr/>
        </p:nvSpPr>
        <p:spPr>
          <a:xfrm>
            <a:off x="8806070" y="1764504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</p:txBody>
      </p:sp>
      <p:cxnSp>
        <p:nvCxnSpPr>
          <p:cNvPr id="25" name="Connettore 2 24">
            <a:extLst>
              <a:ext uri="{FF2B5EF4-FFF2-40B4-BE49-F238E27FC236}">
                <a16:creationId xmlns:a16="http://schemas.microsoft.com/office/drawing/2014/main" id="{69FB5941-4017-66A5-2FE6-77BC2288EF6C}"/>
              </a:ext>
            </a:extLst>
          </p:cNvPr>
          <p:cNvCxnSpPr>
            <a:cxnSpLocks/>
          </p:cNvCxnSpPr>
          <p:nvPr/>
        </p:nvCxnSpPr>
        <p:spPr>
          <a:xfrm flipH="1">
            <a:off x="7761373" y="1905524"/>
            <a:ext cx="856951" cy="4806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9" name="Gruppo 1038">
            <a:extLst>
              <a:ext uri="{FF2B5EF4-FFF2-40B4-BE49-F238E27FC236}">
                <a16:creationId xmlns:a16="http://schemas.microsoft.com/office/drawing/2014/main" id="{8A18753B-C635-FBA0-C002-4325B0BAB265}"/>
              </a:ext>
            </a:extLst>
          </p:cNvPr>
          <p:cNvGrpSpPr/>
          <p:nvPr/>
        </p:nvGrpSpPr>
        <p:grpSpPr>
          <a:xfrm>
            <a:off x="1141471" y="622981"/>
            <a:ext cx="4853120" cy="5943236"/>
            <a:chOff x="1258226" y="1161158"/>
            <a:chExt cx="4853120" cy="5515433"/>
          </a:xfr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5400700" scaled="0"/>
          </a:gradFill>
        </p:grpSpPr>
        <p:sp>
          <p:nvSpPr>
            <p:cNvPr id="1036" name="Rettangolo con angoli arrotondati 1035">
              <a:extLst>
                <a:ext uri="{FF2B5EF4-FFF2-40B4-BE49-F238E27FC236}">
                  <a16:creationId xmlns:a16="http://schemas.microsoft.com/office/drawing/2014/main" id="{59DBF634-56CD-11E5-92D3-3CDA1E96213B}"/>
                </a:ext>
              </a:extLst>
            </p:cNvPr>
            <p:cNvSpPr/>
            <p:nvPr/>
          </p:nvSpPr>
          <p:spPr>
            <a:xfrm>
              <a:off x="2448097" y="2772298"/>
              <a:ext cx="3645348" cy="1017116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600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ontserrat" panose="00000500000000000000" pitchFamily="2" charset="0"/>
                </a:rPr>
                <a:t>Agenzia Spaziale Europea.</a:t>
              </a:r>
            </a:p>
          </p:txBody>
        </p:sp>
        <p:sp>
          <p:nvSpPr>
            <p:cNvPr id="1033" name="Rettangolo con angoli arrotondati 1032">
              <a:extLst>
                <a:ext uri="{FF2B5EF4-FFF2-40B4-BE49-F238E27FC236}">
                  <a16:creationId xmlns:a16="http://schemas.microsoft.com/office/drawing/2014/main" id="{58BE5D96-D233-E88F-88EF-2D04F1189231}"/>
                </a:ext>
              </a:extLst>
            </p:cNvPr>
            <p:cNvSpPr/>
            <p:nvPr/>
          </p:nvSpPr>
          <p:spPr>
            <a:xfrm>
              <a:off x="2462725" y="1287548"/>
              <a:ext cx="3645348" cy="1017116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it-IT" sz="1600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     </a:t>
              </a:r>
              <a:r>
                <a:rPr lang="it-IT" sz="1600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ontserrat" panose="00000500000000000000" pitchFamily="2" charset="0"/>
                </a:rPr>
                <a:t>Commissione Europea.</a:t>
              </a:r>
            </a:p>
          </p:txBody>
        </p:sp>
        <p:sp>
          <p:nvSpPr>
            <p:cNvPr id="1029" name="Ovale 1028">
              <a:extLst>
                <a:ext uri="{FF2B5EF4-FFF2-40B4-BE49-F238E27FC236}">
                  <a16:creationId xmlns:a16="http://schemas.microsoft.com/office/drawing/2014/main" id="{F22F1E88-3301-50A7-D6C0-20E2FB3A3F95}"/>
                </a:ext>
              </a:extLst>
            </p:cNvPr>
            <p:cNvSpPr/>
            <p:nvPr/>
          </p:nvSpPr>
          <p:spPr>
            <a:xfrm>
              <a:off x="1258226" y="2637147"/>
              <a:ext cx="1444918" cy="12751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032" name="Ovale 1031">
              <a:extLst>
                <a:ext uri="{FF2B5EF4-FFF2-40B4-BE49-F238E27FC236}">
                  <a16:creationId xmlns:a16="http://schemas.microsoft.com/office/drawing/2014/main" id="{148F74A9-B516-393A-901C-30537104416D}"/>
                </a:ext>
              </a:extLst>
            </p:cNvPr>
            <p:cNvSpPr/>
            <p:nvPr/>
          </p:nvSpPr>
          <p:spPr>
            <a:xfrm>
              <a:off x="1258226" y="1161158"/>
              <a:ext cx="1444918" cy="12751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037" name="Rettangolo con angoli arrotondati 1036">
              <a:extLst>
                <a:ext uri="{FF2B5EF4-FFF2-40B4-BE49-F238E27FC236}">
                  <a16:creationId xmlns:a16="http://schemas.microsoft.com/office/drawing/2014/main" id="{FF907336-8334-4D5E-D0E5-36B479B1C817}"/>
                </a:ext>
              </a:extLst>
            </p:cNvPr>
            <p:cNvSpPr/>
            <p:nvPr/>
          </p:nvSpPr>
          <p:spPr>
            <a:xfrm>
              <a:off x="2448097" y="4172396"/>
              <a:ext cx="3645348" cy="1017116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030" name="Ovale 1029">
              <a:extLst>
                <a:ext uri="{FF2B5EF4-FFF2-40B4-BE49-F238E27FC236}">
                  <a16:creationId xmlns:a16="http://schemas.microsoft.com/office/drawing/2014/main" id="{E793EDA3-9B6A-E4DD-412E-138D6263AA64}"/>
                </a:ext>
              </a:extLst>
            </p:cNvPr>
            <p:cNvSpPr/>
            <p:nvPr/>
          </p:nvSpPr>
          <p:spPr>
            <a:xfrm>
              <a:off x="1258226" y="4019312"/>
              <a:ext cx="1444918" cy="12751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038" name="Rettangolo con angoli arrotondati 1037">
              <a:extLst>
                <a:ext uri="{FF2B5EF4-FFF2-40B4-BE49-F238E27FC236}">
                  <a16:creationId xmlns:a16="http://schemas.microsoft.com/office/drawing/2014/main" id="{790B3A9E-71DE-A17C-3D26-3E96DDC845B2}"/>
                </a:ext>
              </a:extLst>
            </p:cNvPr>
            <p:cNvSpPr/>
            <p:nvPr/>
          </p:nvSpPr>
          <p:spPr>
            <a:xfrm>
              <a:off x="2465998" y="5576489"/>
              <a:ext cx="3645348" cy="1018516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  <a:p>
              <a:pPr marL="285750" indent="-285750" algn="ctr">
                <a:buClr>
                  <a:schemeClr val="tx1"/>
                </a:buClr>
                <a:buFont typeface="Arial" panose="020B0604020202020204" pitchFamily="34" charset="0"/>
                <a:buChar char="•"/>
              </a:pPr>
              <a:endParaRPr lang="it-IT" dirty="0"/>
            </a:p>
            <a:p>
              <a:pPr marL="285750" indent="-285750" algn="ctr">
                <a:buClr>
                  <a:schemeClr val="tx1"/>
                </a:buClr>
                <a:buFont typeface="Arial" panose="020B0604020202020204" pitchFamily="34" charset="0"/>
                <a:buChar char="•"/>
              </a:pPr>
              <a:endParaRPr lang="it-IT" dirty="0"/>
            </a:p>
            <a:p>
              <a:pPr marL="285750" indent="-285750" algn="ctr">
                <a:buFont typeface="Arial" panose="020B0604020202020204" pitchFamily="34" charset="0"/>
                <a:buChar char="•"/>
              </a:pPr>
              <a:endParaRPr lang="it-IT" dirty="0"/>
            </a:p>
          </p:txBody>
        </p:sp>
        <p:sp>
          <p:nvSpPr>
            <p:cNvPr id="1031" name="Ovale 1030">
              <a:extLst>
                <a:ext uri="{FF2B5EF4-FFF2-40B4-BE49-F238E27FC236}">
                  <a16:creationId xmlns:a16="http://schemas.microsoft.com/office/drawing/2014/main" id="{172BD0A0-C61E-85EF-310F-DF54D5791D83}"/>
                </a:ext>
              </a:extLst>
            </p:cNvPr>
            <p:cNvSpPr/>
            <p:nvPr/>
          </p:nvSpPr>
          <p:spPr>
            <a:xfrm>
              <a:off x="1258226" y="5401477"/>
              <a:ext cx="1444918" cy="12751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pic>
        <p:nvPicPr>
          <p:cNvPr id="1040" name="Immagine 1039">
            <a:extLst>
              <a:ext uri="{FF2B5EF4-FFF2-40B4-BE49-F238E27FC236}">
                <a16:creationId xmlns:a16="http://schemas.microsoft.com/office/drawing/2014/main" id="{A783466D-291D-C4F1-9006-B40E8B03208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386" t="-300" r="47458" b="300"/>
          <a:stretch/>
        </p:blipFill>
        <p:spPr>
          <a:xfrm>
            <a:off x="1356287" y="962408"/>
            <a:ext cx="1056058" cy="642743"/>
          </a:xfrm>
          <a:prstGeom prst="rect">
            <a:avLst/>
          </a:prstGeom>
        </p:spPr>
      </p:pic>
      <p:pic>
        <p:nvPicPr>
          <p:cNvPr id="1058" name="Picture 2">
            <a:extLst>
              <a:ext uri="{FF2B5EF4-FFF2-40B4-BE49-F238E27FC236}">
                <a16:creationId xmlns:a16="http://schemas.microsoft.com/office/drawing/2014/main" id="{C45C303E-F72A-0CCE-831D-CFE633B8AA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100000"/>
                    </a14:imgEffect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100000" contras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0671" y="2671734"/>
            <a:ext cx="950200" cy="520294"/>
          </a:xfrm>
          <a:prstGeom prst="rect">
            <a:avLst/>
          </a:prstGeom>
          <a:noFill/>
        </p:spPr>
      </p:pic>
      <p:pic>
        <p:nvPicPr>
          <p:cNvPr id="1059" name="Immagine 1058">
            <a:extLst>
              <a:ext uri="{FF2B5EF4-FFF2-40B4-BE49-F238E27FC236}">
                <a16:creationId xmlns:a16="http://schemas.microsoft.com/office/drawing/2014/main" id="{285BA9DC-C93B-F785-7E03-1AFCAE0B500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6457" y="4029555"/>
            <a:ext cx="903077" cy="676603"/>
          </a:xfrm>
          <a:prstGeom prst="rect">
            <a:avLst/>
          </a:prstGeom>
        </p:spPr>
      </p:pic>
      <p:pic>
        <p:nvPicPr>
          <p:cNvPr id="1060" name="Immagine 1059">
            <a:extLst>
              <a:ext uri="{FF2B5EF4-FFF2-40B4-BE49-F238E27FC236}">
                <a16:creationId xmlns:a16="http://schemas.microsoft.com/office/drawing/2014/main" id="{7925546A-D143-903E-E64B-EC52790D782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3154" y="5469681"/>
            <a:ext cx="1142323" cy="225787"/>
          </a:xfrm>
          <a:prstGeom prst="rect">
            <a:avLst/>
          </a:prstGeom>
        </p:spPr>
      </p:pic>
      <p:pic>
        <p:nvPicPr>
          <p:cNvPr id="1061" name="Immagine 1060">
            <a:extLst>
              <a:ext uri="{FF2B5EF4-FFF2-40B4-BE49-F238E27FC236}">
                <a16:creationId xmlns:a16="http://schemas.microsoft.com/office/drawing/2014/main" id="{7D1153F9-08EF-7B41-F28B-A184CDDBF2A5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678323" y="5710118"/>
            <a:ext cx="447655" cy="400918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5D6C80FB-2951-C7FC-5F99-C5344CCDBAA2}"/>
              </a:ext>
            </a:extLst>
          </p:cNvPr>
          <p:cNvSpPr txBox="1"/>
          <p:nvPr/>
        </p:nvSpPr>
        <p:spPr>
          <a:xfrm>
            <a:off x="2698836" y="3992406"/>
            <a:ext cx="374705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600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Organizzazione europea per l'esercizio dei satelliti meteorologici.</a:t>
            </a:r>
            <a:endParaRPr lang="it-IT" sz="16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8C5E8B63-762C-8DEF-53F9-D112BB67E691}"/>
              </a:ext>
            </a:extLst>
          </p:cNvPr>
          <p:cNvSpPr txBox="1"/>
          <p:nvPr/>
        </p:nvSpPr>
        <p:spPr>
          <a:xfrm>
            <a:off x="2809654" y="5359600"/>
            <a:ext cx="2961672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EEA;</a:t>
            </a:r>
          </a:p>
          <a:p>
            <a:pPr marL="285750" indent="-285750" algn="l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FRONTEX;</a:t>
            </a:r>
          </a:p>
          <a:p>
            <a:pPr marL="285750" indent="-285750" algn="l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EMSA;</a:t>
            </a:r>
          </a:p>
          <a:p>
            <a:pPr marL="285750" indent="-285750" algn="l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SATCEN;</a:t>
            </a:r>
          </a:p>
          <a:p>
            <a:pPr marL="285750" indent="-285750" algn="l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ECMWF.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it-IT" b="0" i="0" dirty="0">
              <a:effectLst/>
              <a:latin typeface="Montserrat" panose="00000500000000000000" pitchFamily="2" charset="0"/>
            </a:endParaRPr>
          </a:p>
          <a:p>
            <a:endParaRPr lang="it-IT" dirty="0"/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6737D4B5-F30C-A846-2BC6-AD227F67E0FE}"/>
              </a:ext>
            </a:extLst>
          </p:cNvPr>
          <p:cNvCxnSpPr>
            <a:cxnSpLocks/>
            <a:stCxn id="1032" idx="2"/>
          </p:cNvCxnSpPr>
          <p:nvPr/>
        </p:nvCxnSpPr>
        <p:spPr>
          <a:xfrm flipH="1">
            <a:off x="242815" y="1309990"/>
            <a:ext cx="898656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F3EB054B-39CC-4D0A-F937-DFCA5D2C06EF}"/>
              </a:ext>
            </a:extLst>
          </p:cNvPr>
          <p:cNvCxnSpPr>
            <a:cxnSpLocks/>
          </p:cNvCxnSpPr>
          <p:nvPr/>
        </p:nvCxnSpPr>
        <p:spPr>
          <a:xfrm>
            <a:off x="248478" y="1309990"/>
            <a:ext cx="0" cy="456921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Connettore diritto 16">
            <a:extLst>
              <a:ext uri="{FF2B5EF4-FFF2-40B4-BE49-F238E27FC236}">
                <a16:creationId xmlns:a16="http://schemas.microsoft.com/office/drawing/2014/main" id="{CE2CC195-D54C-027C-941B-B918007EA991}"/>
              </a:ext>
            </a:extLst>
          </p:cNvPr>
          <p:cNvCxnSpPr>
            <a:cxnSpLocks/>
            <a:endCxn id="1031" idx="2"/>
          </p:cNvCxnSpPr>
          <p:nvPr/>
        </p:nvCxnSpPr>
        <p:spPr>
          <a:xfrm flipV="1">
            <a:off x="242815" y="5879208"/>
            <a:ext cx="898656" cy="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Connettore diritto 20">
            <a:extLst>
              <a:ext uri="{FF2B5EF4-FFF2-40B4-BE49-F238E27FC236}">
                <a16:creationId xmlns:a16="http://schemas.microsoft.com/office/drawing/2014/main" id="{C9C51F30-6D0D-1098-AA76-AF8725446365}"/>
              </a:ext>
            </a:extLst>
          </p:cNvPr>
          <p:cNvCxnSpPr>
            <a:cxnSpLocks/>
          </p:cNvCxnSpPr>
          <p:nvPr/>
        </p:nvCxnSpPr>
        <p:spPr>
          <a:xfrm flipH="1">
            <a:off x="265950" y="2755895"/>
            <a:ext cx="898656" cy="176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Connettore diritto 22">
            <a:extLst>
              <a:ext uri="{FF2B5EF4-FFF2-40B4-BE49-F238E27FC236}">
                <a16:creationId xmlns:a16="http://schemas.microsoft.com/office/drawing/2014/main" id="{E28B8829-973E-D3B6-C266-9C04EF475842}"/>
              </a:ext>
            </a:extLst>
          </p:cNvPr>
          <p:cNvCxnSpPr>
            <a:stCxn id="1030" idx="2"/>
          </p:cNvCxnSpPr>
          <p:nvPr/>
        </p:nvCxnSpPr>
        <p:spPr>
          <a:xfrm flipH="1">
            <a:off x="242815" y="4389836"/>
            <a:ext cx="898656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50" name="Picture 2">
            <a:extLst>
              <a:ext uri="{FF2B5EF4-FFF2-40B4-BE49-F238E27FC236}">
                <a16:creationId xmlns:a16="http://schemas.microsoft.com/office/drawing/2014/main" id="{CCB24768-DC2F-3EA7-435F-36F40C97C2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2957" y="6107143"/>
            <a:ext cx="852715" cy="307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51754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E584C0-2AE1-D76F-E0EF-F9B0AF8C84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Diagramma 18">
            <a:extLst>
              <a:ext uri="{FF2B5EF4-FFF2-40B4-BE49-F238E27FC236}">
                <a16:creationId xmlns:a16="http://schemas.microsoft.com/office/drawing/2014/main" id="{A0D4556B-6DFA-50A4-1962-6C8D4EE3011D}"/>
              </a:ext>
            </a:extLst>
          </p:cNvPr>
          <p:cNvGraphicFramePr/>
          <p:nvPr/>
        </p:nvGraphicFramePr>
        <p:xfrm>
          <a:off x="2032000" y="1089318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92C1E549-5D72-5E9B-3A0D-099FE079FC88}"/>
              </a:ext>
            </a:extLst>
          </p:cNvPr>
          <p:cNvSpPr txBox="1"/>
          <p:nvPr/>
        </p:nvSpPr>
        <p:spPr>
          <a:xfrm>
            <a:off x="3732178" y="255388"/>
            <a:ext cx="47276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ton" pitchFamily="2" charset="0"/>
              </a:rPr>
              <a:t>SOMMARIO</a:t>
            </a:r>
            <a:endParaRPr lang="it-IT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nton" pitchFamily="2" charset="0"/>
            </a:endParaRPr>
          </a:p>
        </p:txBody>
      </p:sp>
      <p:pic>
        <p:nvPicPr>
          <p:cNvPr id="2" name="Picture 2" descr="Unibas: uno spazio per gli studenti ⋆ Comincenter">
            <a:extLst>
              <a:ext uri="{FF2B5EF4-FFF2-40B4-BE49-F238E27FC236}">
                <a16:creationId xmlns:a16="http://schemas.microsoft.com/office/drawing/2014/main" id="{1060601C-7020-170D-CA93-2D3F7CFE1B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3962" y="-42342"/>
            <a:ext cx="868038" cy="882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61155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4EA921-08F6-48A8-B095-E6BD7A3FC1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914F6EE4-A595-CA17-A21B-260E065845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9635" y="495692"/>
            <a:ext cx="8194400" cy="763600"/>
          </a:xfrm>
        </p:spPr>
        <p:txBody>
          <a:bodyPr/>
          <a:lstStyle/>
          <a:p>
            <a:r>
              <a:rPr lang="it-IT" dirty="0"/>
              <a:t>	</a:t>
            </a:r>
            <a:r>
              <a:rPr lang="it-IT" sz="3200" dirty="0">
                <a:latin typeface="Anton" pitchFamily="2" charset="0"/>
              </a:rPr>
              <a:t>DATI E INFORMAZIONE</a:t>
            </a:r>
            <a:br>
              <a:rPr lang="it-IT" sz="3200" dirty="0">
                <a:latin typeface="Anton" pitchFamily="2" charset="0"/>
              </a:rPr>
            </a:br>
            <a:endParaRPr lang="it-IT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41A420ED-2067-5F86-CE70-40EAC1FD505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95244" y="2604013"/>
            <a:ext cx="1917451" cy="1917451"/>
          </a:xfrm>
          <a:prstGeom prst="rect">
            <a:avLst/>
          </a:prstGeom>
        </p:spPr>
      </p:pic>
      <p:sp>
        <p:nvSpPr>
          <p:cNvPr id="18" name="Rettangolo con angoli arrotondati 17">
            <a:extLst>
              <a:ext uri="{FF2B5EF4-FFF2-40B4-BE49-F238E27FC236}">
                <a16:creationId xmlns:a16="http://schemas.microsoft.com/office/drawing/2014/main" id="{0C4E43C5-E50A-E827-1721-1F57737540E9}"/>
              </a:ext>
            </a:extLst>
          </p:cNvPr>
          <p:cNvSpPr/>
          <p:nvPr/>
        </p:nvSpPr>
        <p:spPr>
          <a:xfrm>
            <a:off x="2515826" y="1319345"/>
            <a:ext cx="3101009" cy="4279363"/>
          </a:xfrm>
          <a:prstGeom prst="roundRect">
            <a:avLst/>
          </a:prstGeom>
          <a:solidFill>
            <a:srgbClr val="33186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400" u="sng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nton" pitchFamily="2" charset="0"/>
            </a:endParaRPr>
          </a:p>
          <a:p>
            <a:pPr algn="ctr"/>
            <a:endParaRPr lang="it-IT" sz="2400" u="sng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nton" pitchFamily="2" charset="0"/>
            </a:endParaRPr>
          </a:p>
          <a:p>
            <a:pPr algn="ctr"/>
            <a:endParaRPr lang="it-IT" sz="2400" u="sng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nton" pitchFamily="2" charset="0"/>
            </a:endParaRPr>
          </a:p>
          <a:p>
            <a:pPr algn="ctr"/>
            <a:endParaRPr lang="it-IT" sz="2400" u="sng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nton" pitchFamily="2" charset="0"/>
            </a:endParaRPr>
          </a:p>
          <a:p>
            <a:pPr algn="ctr"/>
            <a:r>
              <a:rPr lang="it-IT" sz="2400" u="sng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ton" pitchFamily="2" charset="0"/>
              </a:rPr>
              <a:t>DATI IN SITU</a:t>
            </a: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</p:txBody>
      </p:sp>
      <p:sp>
        <p:nvSpPr>
          <p:cNvPr id="19" name="Rettangolo con angoli arrotondati 18">
            <a:extLst>
              <a:ext uri="{FF2B5EF4-FFF2-40B4-BE49-F238E27FC236}">
                <a16:creationId xmlns:a16="http://schemas.microsoft.com/office/drawing/2014/main" id="{351C8689-9839-D99A-57BC-88655A52B573}"/>
              </a:ext>
            </a:extLst>
          </p:cNvPr>
          <p:cNvSpPr/>
          <p:nvPr/>
        </p:nvSpPr>
        <p:spPr>
          <a:xfrm>
            <a:off x="6278513" y="1289318"/>
            <a:ext cx="3101009" cy="4279363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400" b="1" u="sng" dirty="0">
              <a:solidFill>
                <a:schemeClr val="tx1"/>
              </a:solidFill>
              <a:latin typeface="Anton" pitchFamily="2" charset="0"/>
            </a:endParaRPr>
          </a:p>
          <a:p>
            <a:pPr algn="ctr"/>
            <a:r>
              <a:rPr lang="it-IT" sz="2400" b="1" u="sng" dirty="0">
                <a:solidFill>
                  <a:schemeClr val="bg1"/>
                </a:solidFill>
                <a:latin typeface="Anton" pitchFamily="2" charset="0"/>
              </a:rPr>
              <a:t>DATI DA SATELLITI</a:t>
            </a:r>
          </a:p>
          <a:p>
            <a:pPr algn="ctr"/>
            <a:endParaRPr lang="it-IT" dirty="0">
              <a:solidFill>
                <a:schemeClr val="bg1"/>
              </a:solidFill>
            </a:endParaRPr>
          </a:p>
          <a:p>
            <a:pPr algn="ctr"/>
            <a:endParaRPr lang="it-IT" dirty="0"/>
          </a:p>
          <a:p>
            <a:pPr algn="ctr"/>
            <a:endParaRPr lang="it-IT" dirty="0"/>
          </a:p>
          <a:p>
            <a:pPr algn="ctr"/>
            <a:endParaRPr lang="it-IT" dirty="0"/>
          </a:p>
          <a:p>
            <a:pPr algn="ctr"/>
            <a:endParaRPr lang="it-IT" dirty="0"/>
          </a:p>
          <a:p>
            <a:pPr algn="ctr"/>
            <a:endParaRPr lang="it-IT" dirty="0"/>
          </a:p>
          <a:p>
            <a:pPr algn="ctr"/>
            <a:endParaRPr lang="it-IT" dirty="0"/>
          </a:p>
          <a:p>
            <a:pPr algn="ctr"/>
            <a:endParaRPr lang="it-IT" dirty="0"/>
          </a:p>
          <a:p>
            <a:pPr algn="ctr"/>
            <a:endParaRPr lang="it-IT" dirty="0"/>
          </a:p>
          <a:p>
            <a:pPr algn="ctr"/>
            <a:endParaRPr lang="it-IT" dirty="0"/>
          </a:p>
          <a:p>
            <a:pPr algn="ctr"/>
            <a:endParaRPr lang="it-IT" dirty="0"/>
          </a:p>
          <a:p>
            <a:pPr algn="ctr"/>
            <a:endParaRPr lang="it-IT" dirty="0"/>
          </a:p>
          <a:p>
            <a:pPr algn="ctr"/>
            <a:endParaRPr lang="it-IT" dirty="0"/>
          </a:p>
          <a:p>
            <a:pPr algn="ctr"/>
            <a:endParaRPr lang="it-IT" dirty="0"/>
          </a:p>
          <a:p>
            <a:pPr algn="ctr"/>
            <a:endParaRPr lang="it-IT" dirty="0"/>
          </a:p>
          <a:p>
            <a:pPr algn="ctr"/>
            <a:endParaRPr lang="it-IT" dirty="0"/>
          </a:p>
        </p:txBody>
      </p:sp>
      <p:pic>
        <p:nvPicPr>
          <p:cNvPr id="17" name="Immagine 16" descr="Immagine che contiene trasporto, satellite, veicolo spaziale, spazio&#10;&#10;Descrizione generata automaticamente">
            <a:extLst>
              <a:ext uri="{FF2B5EF4-FFF2-40B4-BE49-F238E27FC236}">
                <a16:creationId xmlns:a16="http://schemas.microsoft.com/office/drawing/2014/main" id="{5A26D303-0659-B14C-8303-9AFB6BC2C4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3919" y="4604591"/>
            <a:ext cx="3762687" cy="2662479"/>
          </a:xfrm>
          <a:prstGeom prst="rect">
            <a:avLst/>
          </a:prstGeom>
        </p:spPr>
      </p:pic>
      <p:pic>
        <p:nvPicPr>
          <p:cNvPr id="2" name="Picture 2" descr="Unibas: uno spazio per gli studenti ⋆ Comincenter">
            <a:extLst>
              <a:ext uri="{FF2B5EF4-FFF2-40B4-BE49-F238E27FC236}">
                <a16:creationId xmlns:a16="http://schemas.microsoft.com/office/drawing/2014/main" id="{AB4FEA1D-5FA0-52DF-E580-F76FD9A65F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3962" y="0"/>
            <a:ext cx="868038" cy="882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FBD9EDAE-8BAF-E035-CDFC-D045049EFB48}"/>
              </a:ext>
            </a:extLst>
          </p:cNvPr>
          <p:cNvSpPr txBox="1"/>
          <p:nvPr/>
        </p:nvSpPr>
        <p:spPr>
          <a:xfrm>
            <a:off x="2928445" y="2514561"/>
            <a:ext cx="22860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tx1"/>
                </a:solidFill>
                <a:latin typeface="Montserrat" panose="00000500000000000000" pitchFamily="2" charset="0"/>
              </a:rPr>
              <a:t>T</a:t>
            </a:r>
            <a:r>
              <a:rPr lang="it-IT" b="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utti i dati provenienti da fonti diverse dai satelliti di osservazione della Terra:</a:t>
            </a:r>
          </a:p>
          <a:p>
            <a:endParaRPr lang="it-IT" b="0" i="0" dirty="0">
              <a:solidFill>
                <a:schemeClr val="tx1"/>
              </a:solidFill>
              <a:effectLst/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misurazioni a terra; 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tx1"/>
                </a:solidFill>
                <a:latin typeface="Montserrat" panose="00000500000000000000" pitchFamily="2" charset="0"/>
              </a:rPr>
              <a:t>m</a:t>
            </a:r>
            <a:r>
              <a:rPr lang="it-IT" b="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isurazioni in volo; 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tx1"/>
                </a:solidFill>
                <a:latin typeface="Montserrat" panose="00000500000000000000" pitchFamily="2" charset="0"/>
              </a:rPr>
              <a:t>misurazioni </a:t>
            </a:r>
            <a:r>
              <a:rPr lang="it-IT" b="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su nave.</a:t>
            </a:r>
            <a:endParaRPr lang="it-IT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marL="285750" indent="-285750" algn="ctr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it-IT" dirty="0">
              <a:latin typeface="Anton" pitchFamily="2" charset="0"/>
            </a:endParaRPr>
          </a:p>
          <a:p>
            <a:endParaRPr lang="it-IT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94D864D6-9587-4F9E-0740-E1C174F54A54}"/>
              </a:ext>
            </a:extLst>
          </p:cNvPr>
          <p:cNvSpPr txBox="1"/>
          <p:nvPr/>
        </p:nvSpPr>
        <p:spPr>
          <a:xfrm>
            <a:off x="6688284" y="2460138"/>
            <a:ext cx="2396983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0" i="0" dirty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Il programma </a:t>
            </a:r>
            <a:r>
              <a:rPr lang="it-IT" b="0" i="0" dirty="0" err="1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Copernicus</a:t>
            </a:r>
            <a:r>
              <a:rPr lang="it-IT" b="0" i="0" dirty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 si basa su una suite di satelliti chiamati: </a:t>
            </a:r>
            <a:r>
              <a:rPr lang="it-IT" b="1" i="0" dirty="0" err="1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Sentinels</a:t>
            </a:r>
            <a:endParaRPr lang="it-IT" b="1" i="0" dirty="0">
              <a:solidFill>
                <a:schemeClr val="bg1"/>
              </a:solidFill>
              <a:effectLst/>
              <a:latin typeface="Montserrat" panose="00000500000000000000" pitchFamily="2" charset="0"/>
            </a:endParaRPr>
          </a:p>
          <a:p>
            <a:endParaRPr lang="it-IT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r>
              <a:rPr lang="it-IT" b="0" i="0" dirty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Le missioni </a:t>
            </a:r>
            <a:r>
              <a:rPr lang="it-IT" b="0" i="0" dirty="0" err="1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Sentinel</a:t>
            </a:r>
            <a:r>
              <a:rPr lang="it-IT" b="0" i="0" dirty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 includono</a:t>
            </a:r>
          </a:p>
          <a:p>
            <a:r>
              <a:rPr lang="it-IT" b="0" i="0" dirty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immagini radar e spettrali per il monitoraggio del territorio, degli oceani e dell'atmosfera.</a:t>
            </a:r>
            <a:endParaRPr lang="it-IT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pPr marL="285750" indent="-285750" algn="ctr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it-IT" dirty="0">
              <a:latin typeface="Anton" pitchFamily="2" charset="0"/>
            </a:endParaRP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0391776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BE06BF-DCFE-04E3-EDD8-CB66F623A2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EE0AC102-3CC4-8FC5-B56C-5F2B95241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9635" y="495692"/>
            <a:ext cx="8194400" cy="763600"/>
          </a:xfrm>
        </p:spPr>
        <p:txBody>
          <a:bodyPr/>
          <a:lstStyle/>
          <a:p>
            <a:r>
              <a:rPr lang="it-IT" dirty="0"/>
              <a:t>	</a:t>
            </a:r>
            <a:r>
              <a:rPr lang="it-IT" sz="3200" dirty="0">
                <a:latin typeface="Anton" pitchFamily="2" charset="0"/>
              </a:rPr>
              <a:t>DATI E INFORMAZIONE</a:t>
            </a:r>
            <a:br>
              <a:rPr lang="it-IT" sz="3200" dirty="0">
                <a:latin typeface="Anton" pitchFamily="2" charset="0"/>
              </a:rPr>
            </a:br>
            <a:endParaRPr lang="it-IT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6906709F-6CF6-CE1E-EE65-C1892172967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95244" y="2604013"/>
            <a:ext cx="1917451" cy="1917451"/>
          </a:xfrm>
          <a:prstGeom prst="rect">
            <a:avLst/>
          </a:prstGeom>
        </p:spPr>
      </p:pic>
      <p:sp>
        <p:nvSpPr>
          <p:cNvPr id="18" name="Rettangolo con angoli arrotondati 17">
            <a:extLst>
              <a:ext uri="{FF2B5EF4-FFF2-40B4-BE49-F238E27FC236}">
                <a16:creationId xmlns:a16="http://schemas.microsoft.com/office/drawing/2014/main" id="{332ED236-4674-AFC7-4C8C-872ED5C6FA2D}"/>
              </a:ext>
            </a:extLst>
          </p:cNvPr>
          <p:cNvSpPr/>
          <p:nvPr/>
        </p:nvSpPr>
        <p:spPr>
          <a:xfrm>
            <a:off x="2515826" y="1319345"/>
            <a:ext cx="3101009" cy="4279363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400" u="sng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nton" pitchFamily="2" charset="0"/>
            </a:endParaRPr>
          </a:p>
          <a:p>
            <a:pPr algn="ctr"/>
            <a:endParaRPr lang="it-IT" sz="2400" u="sng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nton" pitchFamily="2" charset="0"/>
            </a:endParaRPr>
          </a:p>
          <a:p>
            <a:pPr algn="ctr"/>
            <a:endParaRPr lang="it-IT" sz="2400" u="sng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nton" pitchFamily="2" charset="0"/>
            </a:endParaRPr>
          </a:p>
          <a:p>
            <a:pPr algn="ctr"/>
            <a:endParaRPr lang="it-IT" sz="2400" u="sng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nton" pitchFamily="2" charset="0"/>
            </a:endParaRPr>
          </a:p>
          <a:p>
            <a:pPr algn="ctr"/>
            <a:r>
              <a:rPr lang="it-IT" sz="2400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ton" pitchFamily="2" charset="0"/>
              </a:rPr>
              <a:t>DATI IN SITU</a:t>
            </a: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</p:txBody>
      </p:sp>
      <p:sp>
        <p:nvSpPr>
          <p:cNvPr id="19" name="Rettangolo con angoli arrotondati 18">
            <a:extLst>
              <a:ext uri="{FF2B5EF4-FFF2-40B4-BE49-F238E27FC236}">
                <a16:creationId xmlns:a16="http://schemas.microsoft.com/office/drawing/2014/main" id="{47B5414C-A5E2-8C5F-358D-E67A5838A1C2}"/>
              </a:ext>
            </a:extLst>
          </p:cNvPr>
          <p:cNvSpPr/>
          <p:nvPr/>
        </p:nvSpPr>
        <p:spPr>
          <a:xfrm>
            <a:off x="6278513" y="1289318"/>
            <a:ext cx="3101009" cy="4279363"/>
          </a:xfrm>
          <a:prstGeom prst="roundRect">
            <a:avLst/>
          </a:prstGeom>
          <a:solidFill>
            <a:srgbClr val="0436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400" b="1" u="sng" dirty="0">
              <a:solidFill>
                <a:schemeClr val="tx1"/>
              </a:solidFill>
              <a:latin typeface="Anton" pitchFamily="2" charset="0"/>
            </a:endParaRPr>
          </a:p>
          <a:p>
            <a:pPr algn="ctr"/>
            <a:r>
              <a:rPr lang="it-IT" sz="2400" b="1" u="sng" dirty="0">
                <a:solidFill>
                  <a:schemeClr val="tx1"/>
                </a:solidFill>
                <a:latin typeface="Anton" pitchFamily="2" charset="0"/>
              </a:rPr>
              <a:t>DATI DA SATELLITI</a:t>
            </a:r>
          </a:p>
          <a:p>
            <a:pPr algn="ctr"/>
            <a:endParaRPr lang="it-IT" dirty="0">
              <a:solidFill>
                <a:schemeClr val="bg1"/>
              </a:solidFill>
            </a:endParaRPr>
          </a:p>
          <a:p>
            <a:pPr algn="ctr"/>
            <a:endParaRPr lang="it-IT" dirty="0"/>
          </a:p>
          <a:p>
            <a:pPr algn="ctr"/>
            <a:endParaRPr lang="it-IT" dirty="0"/>
          </a:p>
          <a:p>
            <a:pPr algn="ctr"/>
            <a:endParaRPr lang="it-IT" dirty="0"/>
          </a:p>
          <a:p>
            <a:pPr algn="ctr"/>
            <a:endParaRPr lang="it-IT" dirty="0"/>
          </a:p>
          <a:p>
            <a:pPr algn="ctr"/>
            <a:endParaRPr lang="it-IT" dirty="0"/>
          </a:p>
          <a:p>
            <a:pPr algn="ctr"/>
            <a:endParaRPr lang="it-IT" dirty="0"/>
          </a:p>
          <a:p>
            <a:pPr algn="ctr"/>
            <a:endParaRPr lang="it-IT" dirty="0"/>
          </a:p>
          <a:p>
            <a:pPr algn="ctr"/>
            <a:endParaRPr lang="it-IT" dirty="0"/>
          </a:p>
          <a:p>
            <a:pPr algn="ctr"/>
            <a:endParaRPr lang="it-IT" dirty="0"/>
          </a:p>
          <a:p>
            <a:pPr algn="ctr"/>
            <a:endParaRPr lang="it-IT" dirty="0"/>
          </a:p>
          <a:p>
            <a:pPr algn="ctr"/>
            <a:endParaRPr lang="it-IT" dirty="0"/>
          </a:p>
          <a:p>
            <a:pPr algn="ctr"/>
            <a:endParaRPr lang="it-IT" dirty="0"/>
          </a:p>
          <a:p>
            <a:pPr algn="ctr"/>
            <a:endParaRPr lang="it-IT" dirty="0"/>
          </a:p>
          <a:p>
            <a:pPr algn="ctr"/>
            <a:endParaRPr lang="it-IT" dirty="0"/>
          </a:p>
          <a:p>
            <a:pPr algn="ctr"/>
            <a:endParaRPr lang="it-IT" dirty="0"/>
          </a:p>
        </p:txBody>
      </p:sp>
      <p:pic>
        <p:nvPicPr>
          <p:cNvPr id="17" name="Immagine 16" descr="Immagine che contiene trasporto, satellite, veicolo spaziale, spazio&#10;&#10;Descrizione generata automaticamente">
            <a:extLst>
              <a:ext uri="{FF2B5EF4-FFF2-40B4-BE49-F238E27FC236}">
                <a16:creationId xmlns:a16="http://schemas.microsoft.com/office/drawing/2014/main" id="{3C0B010E-EF39-CB72-BAF1-5C7EEC83EB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8284" y="4521464"/>
            <a:ext cx="3762687" cy="2662479"/>
          </a:xfrm>
          <a:prstGeom prst="rect">
            <a:avLst/>
          </a:prstGeom>
        </p:spPr>
      </p:pic>
      <p:pic>
        <p:nvPicPr>
          <p:cNvPr id="2" name="Picture 2" descr="Unibas: uno spazio per gli studenti ⋆ Comincenter">
            <a:extLst>
              <a:ext uri="{FF2B5EF4-FFF2-40B4-BE49-F238E27FC236}">
                <a16:creationId xmlns:a16="http://schemas.microsoft.com/office/drawing/2014/main" id="{207E6541-6F3B-1196-1BC4-8111404430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3962" y="0"/>
            <a:ext cx="868038" cy="882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245EE6D2-B7FF-2FEB-7AC3-571EC79D8036}"/>
              </a:ext>
            </a:extLst>
          </p:cNvPr>
          <p:cNvSpPr txBox="1"/>
          <p:nvPr/>
        </p:nvSpPr>
        <p:spPr>
          <a:xfrm>
            <a:off x="2928445" y="2514561"/>
            <a:ext cx="22860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Montserrat" panose="00000500000000000000" pitchFamily="2" charset="0"/>
              </a:rPr>
              <a:t>T</a:t>
            </a:r>
            <a:r>
              <a:rPr lang="it-IT" b="0" i="0" dirty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utti i dati provenienti da fonti diverse dai satelliti di osservazione della Terra:</a:t>
            </a:r>
          </a:p>
          <a:p>
            <a:endParaRPr lang="it-IT" b="0" i="0" dirty="0">
              <a:solidFill>
                <a:schemeClr val="bg1"/>
              </a:solidFill>
              <a:effectLst/>
              <a:latin typeface="Montserrat" panose="00000500000000000000" pitchFamily="2" charset="0"/>
            </a:endParaRP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misurazioni a terra 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bg1"/>
                </a:solidFill>
                <a:latin typeface="Montserrat" panose="00000500000000000000" pitchFamily="2" charset="0"/>
              </a:rPr>
              <a:t>m</a:t>
            </a:r>
            <a:r>
              <a:rPr lang="it-IT" b="0" i="0" dirty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isurazioni in volo 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bg1"/>
                </a:solidFill>
                <a:latin typeface="Montserrat" panose="00000500000000000000" pitchFamily="2" charset="0"/>
              </a:rPr>
              <a:t>misurazioni </a:t>
            </a:r>
            <a:r>
              <a:rPr lang="it-IT" b="0" i="0" dirty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su nave</a:t>
            </a:r>
            <a:r>
              <a:rPr lang="it-IT" b="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.</a:t>
            </a:r>
            <a:endParaRPr lang="it-IT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marL="285750" indent="-285750" algn="ctr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it-IT" dirty="0">
              <a:latin typeface="Anton" pitchFamily="2" charset="0"/>
            </a:endParaRPr>
          </a:p>
          <a:p>
            <a:endParaRPr lang="it-IT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2B091561-E130-E201-B1D7-A75F3199374D}"/>
              </a:ext>
            </a:extLst>
          </p:cNvPr>
          <p:cNvSpPr txBox="1"/>
          <p:nvPr/>
        </p:nvSpPr>
        <p:spPr>
          <a:xfrm>
            <a:off x="6688284" y="2460138"/>
            <a:ext cx="2396983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Il programma </a:t>
            </a:r>
            <a:r>
              <a:rPr lang="it-IT" b="0" i="0" dirty="0" err="1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Copernicus</a:t>
            </a:r>
            <a:r>
              <a:rPr lang="it-IT" b="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 si basa su una suite di satelliti chiamati: </a:t>
            </a:r>
            <a:r>
              <a:rPr lang="it-IT" b="1" i="0" dirty="0" err="1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Sentinels</a:t>
            </a:r>
            <a:r>
              <a:rPr lang="it-IT" b="1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.</a:t>
            </a:r>
          </a:p>
          <a:p>
            <a:endParaRPr lang="it-IT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r>
              <a:rPr lang="it-IT" b="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Le missioni </a:t>
            </a:r>
            <a:r>
              <a:rPr lang="it-IT" b="0" i="0" dirty="0" err="1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Sentinel</a:t>
            </a:r>
            <a:r>
              <a:rPr lang="it-IT" b="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 includono</a:t>
            </a:r>
            <a:r>
              <a:rPr lang="it-IT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it-IT" b="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immagini radar e spettrali per il monitoraggio del territorio, degli oceani e dell'atmosfera.</a:t>
            </a:r>
            <a:endParaRPr lang="it-IT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marL="285750" indent="-285750" algn="ctr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it-IT" dirty="0">
              <a:latin typeface="Anton" pitchFamily="2" charset="0"/>
            </a:endParaRP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66661486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236B00A-548B-8508-7B43-1623A18760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 descr="Immagine che contiene trasporto, satellite, veicolo spaziale, spazio&#10;&#10;Descrizione generata automaticamente">
            <a:extLst>
              <a:ext uri="{FF2B5EF4-FFF2-40B4-BE49-F238E27FC236}">
                <a16:creationId xmlns:a16="http://schemas.microsoft.com/office/drawing/2014/main" id="{578B2CDF-D40E-9082-81F2-95F1C72AA4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576192">
            <a:off x="6503274" y="349282"/>
            <a:ext cx="2357028" cy="1703569"/>
          </a:xfrm>
          <a:prstGeom prst="rect">
            <a:avLst/>
          </a:prstGeom>
        </p:spPr>
      </p:pic>
      <p:pic>
        <p:nvPicPr>
          <p:cNvPr id="14" name="Immagine 13" descr="Immagine che contiene trasporto, veicolo spaziale, giallo, pialla/aereo&#10;&#10;Descrizione generata automaticamente">
            <a:extLst>
              <a:ext uri="{FF2B5EF4-FFF2-40B4-BE49-F238E27FC236}">
                <a16:creationId xmlns:a16="http://schemas.microsoft.com/office/drawing/2014/main" id="{2F0733D4-9675-4F3F-0CB9-08C3CF3A5A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500573">
            <a:off x="3425548" y="585473"/>
            <a:ext cx="2454409" cy="1365546"/>
          </a:xfrm>
          <a:prstGeom prst="rect">
            <a:avLst/>
          </a:prstGeom>
        </p:spPr>
      </p:pic>
      <p:pic>
        <p:nvPicPr>
          <p:cNvPr id="22" name="Immagine 21" descr="Immagine che contiene trasporto, satellite, veicolo spaziale&#10;&#10;Descrizione generata automaticamente">
            <a:extLst>
              <a:ext uri="{FF2B5EF4-FFF2-40B4-BE49-F238E27FC236}">
                <a16:creationId xmlns:a16="http://schemas.microsoft.com/office/drawing/2014/main" id="{910605BC-BA76-A24E-E65E-ADC369B971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7559" y="3672813"/>
            <a:ext cx="2612078" cy="1953601"/>
          </a:xfrm>
          <a:prstGeom prst="rect">
            <a:avLst/>
          </a:prstGeom>
        </p:spPr>
      </p:pic>
      <p:pic>
        <p:nvPicPr>
          <p:cNvPr id="24" name="Immagine 23" descr="Immagine che contiene trasporto, satellite, Stazione spaziale, veicolo spaziale&#10;&#10;Descrizione generata automaticamente">
            <a:extLst>
              <a:ext uri="{FF2B5EF4-FFF2-40B4-BE49-F238E27FC236}">
                <a16:creationId xmlns:a16="http://schemas.microsoft.com/office/drawing/2014/main" id="{904F8022-789E-8E25-3CA0-C5599AF3EF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521866">
            <a:off x="5521480" y="5030807"/>
            <a:ext cx="2505013" cy="1876215"/>
          </a:xfrm>
          <a:prstGeom prst="rect">
            <a:avLst/>
          </a:prstGeom>
        </p:spPr>
      </p:pic>
      <p:pic>
        <p:nvPicPr>
          <p:cNvPr id="26" name="Immagine 25" descr="Immagine che contiene trasporto, satellite, veicolo spaziale&#10;&#10;Descrizione generata automaticamente">
            <a:extLst>
              <a:ext uri="{FF2B5EF4-FFF2-40B4-BE49-F238E27FC236}">
                <a16:creationId xmlns:a16="http://schemas.microsoft.com/office/drawing/2014/main" id="{67B36A8E-4543-D59D-DF4D-A3453DC7FC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8107809">
            <a:off x="2291149" y="4213997"/>
            <a:ext cx="2925350" cy="1646980"/>
          </a:xfrm>
          <a:prstGeom prst="rect">
            <a:avLst/>
          </a:prstGeom>
        </p:spPr>
      </p:pic>
      <p:pic>
        <p:nvPicPr>
          <p:cNvPr id="28" name="Immagine 27" descr="Immagine che contiene trasporto&#10;&#10;Descrizione generata automaticamente">
            <a:extLst>
              <a:ext uri="{FF2B5EF4-FFF2-40B4-BE49-F238E27FC236}">
                <a16:creationId xmlns:a16="http://schemas.microsoft.com/office/drawing/2014/main" id="{B7ACBB20-148C-25A9-812E-1755F81D3C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16089" y="1966740"/>
            <a:ext cx="2358203" cy="1462259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8B90E096-4365-6B41-5F09-4AFF576F909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57" y="1300163"/>
            <a:ext cx="5324475" cy="4257675"/>
          </a:xfrm>
          <a:prstGeom prst="rect">
            <a:avLst/>
          </a:prstGeom>
        </p:spPr>
      </p:pic>
      <p:pic>
        <p:nvPicPr>
          <p:cNvPr id="7" name="Immagine 6" descr="Immagine che contiene trasporto, satellite, Stazione spaziale, spazio&#10;&#10;Descrizione generata automaticamente">
            <a:extLst>
              <a:ext uri="{FF2B5EF4-FFF2-40B4-BE49-F238E27FC236}">
                <a16:creationId xmlns:a16="http://schemas.microsoft.com/office/drawing/2014/main" id="{163C0534-3878-90F1-4011-19A26BE499F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53632" y="1802417"/>
            <a:ext cx="1617092" cy="1626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0961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Earth's Atmosphere Class by Slidesgo">
  <a:themeElements>
    <a:clrScheme name="Simple Light">
      <a:dk1>
        <a:srgbClr val="FFFFFF"/>
      </a:dk1>
      <a:lt1>
        <a:srgbClr val="979797"/>
      </a:lt1>
      <a:dk2>
        <a:srgbClr val="000000"/>
      </a:dk2>
      <a:lt2>
        <a:srgbClr val="061A38"/>
      </a:lt2>
      <a:accent1>
        <a:srgbClr val="052E3A"/>
      </a:accent1>
      <a:accent2>
        <a:srgbClr val="0088D3"/>
      </a:accent2>
      <a:accent3>
        <a:srgbClr val="00C970"/>
      </a:accent3>
      <a:accent4>
        <a:srgbClr val="740FA3"/>
      </a:accent4>
      <a:accent5>
        <a:srgbClr val="FF3121"/>
      </a:accent5>
      <a:accent6>
        <a:srgbClr val="FF9000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solidFill>
            <a:schemeClr val="tx1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Earth's Atmosphere Class by Slidesgo </Template>
  <TotalTime>1011</TotalTime>
  <Words>1292</Words>
  <Application>Microsoft Office PowerPoint</Application>
  <PresentationFormat>Widescreen</PresentationFormat>
  <Paragraphs>287</Paragraphs>
  <Slides>37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9</vt:i4>
      </vt:variant>
      <vt:variant>
        <vt:lpstr>Tema</vt:lpstr>
      </vt:variant>
      <vt:variant>
        <vt:i4>2</vt:i4>
      </vt:variant>
      <vt:variant>
        <vt:lpstr>Titoli diapositive</vt:lpstr>
      </vt:variant>
      <vt:variant>
        <vt:i4>37</vt:i4>
      </vt:variant>
    </vt:vector>
  </HeadingPairs>
  <TitlesOfParts>
    <vt:vector size="48" baseType="lpstr">
      <vt:lpstr>Anton</vt:lpstr>
      <vt:lpstr>Arial</vt:lpstr>
      <vt:lpstr>Barlow</vt:lpstr>
      <vt:lpstr>Barlow Light</vt:lpstr>
      <vt:lpstr>Chewy</vt:lpstr>
      <vt:lpstr>Gill Sans Ultra Bold Condensed</vt:lpstr>
      <vt:lpstr>Montserrat</vt:lpstr>
      <vt:lpstr>Proxima Nova</vt:lpstr>
      <vt:lpstr>Roboto</vt:lpstr>
      <vt:lpstr>Earth's Atmosphere Class by Slidesgo</vt:lpstr>
      <vt:lpstr>Slidesgo Final Pages</vt:lpstr>
      <vt:lpstr>Presentazione standard di PowerPoint</vt:lpstr>
      <vt:lpstr>Presentazione standard di PowerPoint</vt:lpstr>
      <vt:lpstr>Presentazione standard di PowerPoint</vt:lpstr>
      <vt:lpstr>Programma Copernicus</vt:lpstr>
      <vt:lpstr>Presentazione standard di PowerPoint</vt:lpstr>
      <vt:lpstr>Presentazione standard di PowerPoint</vt:lpstr>
      <vt:lpstr> DATI E INFORMAZIONE </vt:lpstr>
      <vt:lpstr> DATI E INFORMAZIONE 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Chiara Caporale</dc:creator>
  <cp:lastModifiedBy>Chiara Caporale</cp:lastModifiedBy>
  <cp:revision>227</cp:revision>
  <dcterms:created xsi:type="dcterms:W3CDTF">2024-02-02T16:49:23Z</dcterms:created>
  <dcterms:modified xsi:type="dcterms:W3CDTF">2024-02-06T16:58:41Z</dcterms:modified>
</cp:coreProperties>
</file>